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15.vml" ContentType="application/vnd.openxmlformats-officedocument.vmlDrawing"/>
  <Override PartName="/ppt/drawings/vmlDrawing16.vml" ContentType="application/vnd.openxmlformats-officedocument.vmlDrawing"/>
  <Override PartName="/ppt/drawings/vmlDrawing17.vml" ContentType="application/vnd.openxmlformats-officedocument.vmlDrawing"/>
  <Override PartName="/ppt/drawings/vmlDrawing18.vml" ContentType="application/vnd.openxmlformats-officedocument.vmlDrawing"/>
  <Override PartName="/ppt/drawings/vmlDrawing19.vml" ContentType="application/vnd.openxmlformats-officedocument.vmlDrawing"/>
  <Override PartName="/ppt/drawings/vmlDrawing2.vml" ContentType="application/vnd.openxmlformats-officedocument.vmlDrawing"/>
  <Override PartName="/ppt/drawings/vmlDrawing20.vml" ContentType="application/vnd.openxmlformats-officedocument.vmlDrawing"/>
  <Override PartName="/ppt/drawings/vmlDrawing21.vml" ContentType="application/vnd.openxmlformats-officedocument.vmlDrawing"/>
  <Override PartName="/ppt/drawings/vmlDrawing22.vml" ContentType="application/vnd.openxmlformats-officedocument.vmlDrawing"/>
  <Override PartName="/ppt/drawings/vmlDrawing23.vml" ContentType="application/vnd.openxmlformats-officedocument.vmlDrawing"/>
  <Override PartName="/ppt/drawings/vmlDrawing24.vml" ContentType="application/vnd.openxmlformats-officedocument.vmlDrawing"/>
  <Override PartName="/ppt/drawings/vmlDrawing25.vml" ContentType="application/vnd.openxmlformats-officedocument.vmlDrawing"/>
  <Override PartName="/ppt/drawings/vmlDrawing26.vml" ContentType="application/vnd.openxmlformats-officedocument.vmlDrawing"/>
  <Override PartName="/ppt/drawings/vmlDrawing27.vml" ContentType="application/vnd.openxmlformats-officedocument.vmlDrawing"/>
  <Override PartName="/ppt/drawings/vmlDrawing28.vml" ContentType="application/vnd.openxmlformats-officedocument.vmlDrawing"/>
  <Override PartName="/ppt/drawings/vmlDrawing29.vml" ContentType="application/vnd.openxmlformats-officedocument.vmlDrawing"/>
  <Override PartName="/ppt/drawings/vmlDrawing3.vml" ContentType="application/vnd.openxmlformats-officedocument.vmlDrawing"/>
  <Override PartName="/ppt/drawings/vmlDrawing30.vml" ContentType="application/vnd.openxmlformats-officedocument.vmlDrawing"/>
  <Override PartName="/ppt/drawings/vmlDrawing31.vml" ContentType="application/vnd.openxmlformats-officedocument.vmlDrawing"/>
  <Override PartName="/ppt/drawings/vmlDrawing32.vml" ContentType="application/vnd.openxmlformats-officedocument.vmlDrawing"/>
  <Override PartName="/ppt/drawings/vmlDrawing33.vml" ContentType="application/vnd.openxmlformats-officedocument.vmlDrawing"/>
  <Override PartName="/ppt/drawings/vmlDrawing34.vml" ContentType="application/vnd.openxmlformats-officedocument.vmlDrawing"/>
  <Override PartName="/ppt/drawings/vmlDrawing35.vml" ContentType="application/vnd.openxmlformats-officedocument.vmlDrawing"/>
  <Override PartName="/ppt/drawings/vmlDrawing36.vml" ContentType="application/vnd.openxmlformats-officedocument.vmlDrawing"/>
  <Override PartName="/ppt/drawings/vmlDrawing37.vml" ContentType="application/vnd.openxmlformats-officedocument.vmlDrawing"/>
  <Override PartName="/ppt/drawings/vmlDrawing38.vml" ContentType="application/vnd.openxmlformats-officedocument.vmlDrawing"/>
  <Override PartName="/ppt/drawings/vmlDrawing39.vml" ContentType="application/vnd.openxmlformats-officedocument.vmlDrawing"/>
  <Override PartName="/ppt/drawings/vmlDrawing4.vml" ContentType="application/vnd.openxmlformats-officedocument.vmlDrawing"/>
  <Override PartName="/ppt/drawings/vmlDrawing40.vml" ContentType="application/vnd.openxmlformats-officedocument.vmlDrawing"/>
  <Override PartName="/ppt/drawings/vmlDrawing41.vml" ContentType="application/vnd.openxmlformats-officedocument.vmlDrawing"/>
  <Override PartName="/ppt/drawings/vmlDrawing42.vml" ContentType="application/vnd.openxmlformats-officedocument.vmlDrawing"/>
  <Override PartName="/ppt/drawings/vmlDrawing43.vml" ContentType="application/vnd.openxmlformats-officedocument.vmlDrawing"/>
  <Override PartName="/ppt/drawings/vmlDrawing44.vml" ContentType="application/vnd.openxmlformats-officedocument.vmlDrawing"/>
  <Override PartName="/ppt/drawings/vmlDrawing45.vml" ContentType="application/vnd.openxmlformats-officedocument.vmlDrawing"/>
  <Override PartName="/ppt/drawings/vmlDrawing46.vml" ContentType="application/vnd.openxmlformats-officedocument.vmlDrawing"/>
  <Override PartName="/ppt/drawings/vmlDrawing47.vml" ContentType="application/vnd.openxmlformats-officedocument.vmlDrawing"/>
  <Override PartName="/ppt/drawings/vmlDrawing48.vml" ContentType="application/vnd.openxmlformats-officedocument.vmlDrawing"/>
  <Override PartName="/ppt/drawings/vmlDrawing49.vml" ContentType="application/vnd.openxmlformats-officedocument.vmlDrawing"/>
  <Override PartName="/ppt/drawings/vmlDrawing5.vml" ContentType="application/vnd.openxmlformats-officedocument.vmlDrawing"/>
  <Override PartName="/ppt/drawings/vmlDrawing50.vml" ContentType="application/vnd.openxmlformats-officedocument.vmlDrawing"/>
  <Override PartName="/ppt/drawings/vmlDrawing51.vml" ContentType="application/vnd.openxmlformats-officedocument.vmlDrawing"/>
  <Override PartName="/ppt/drawings/vmlDrawing52.vml" ContentType="application/vnd.openxmlformats-officedocument.vmlDrawing"/>
  <Override PartName="/ppt/drawings/vmlDrawing53.vml" ContentType="application/vnd.openxmlformats-officedocument.vmlDrawing"/>
  <Override PartName="/ppt/drawings/vmlDrawing54.vml" ContentType="application/vnd.openxmlformats-officedocument.vmlDrawing"/>
  <Override PartName="/ppt/drawings/vmlDrawing5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>
      <p:cViewPr varScale="1">
        <p:scale>
          <a:sx n="92" d="100"/>
          <a:sy n="92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8" Type="http://schemas.openxmlformats.org/officeDocument/2006/relationships/slide" Target="slides/slide7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9" Type="http://schemas.openxmlformats.org/officeDocument/2006/relationships/slide" Target="slides/slide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'1.0' encoding='UTF-8' standalone='yes'?>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'1.0' encoding='UTF-8' standalone='yes'?>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'1.0' encoding='UTF-8' standalone='yes'?>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'1.0' encoding='UTF-8' standalone='yes'?>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'1.0' encoding='UTF-8' standalone='yes'?>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'1.0' encoding='UTF-8' standalone='yes'?>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'1.0' encoding='UTF-8' standalone='yes'?>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'1.0' encoding='UTF-8' standalone='yes'?>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'1.0' encoding='UTF-8' standalone='yes'?>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'1.0' encoding='UTF-8' standalone='yes'?>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'1.0' encoding='UTF-8' standalone='yes'?>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'1.0' encoding='UTF-8' standalone='yes'?>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0.vml.rels><?xml version='1.0' encoding='UTF-8' standalone='yes'?>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'1.0' encoding='UTF-8' standalone='yes'?>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'1.0' encoding='UTF-8' standalone='yes'?>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'1.0' encoding='UTF-8' standalone='yes'?>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'1.0' encoding='UTF-8' standalone='yes'?>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'1.0' encoding='UTF-8' standalone='yes'?>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0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'1.0' encoding='UTF-8' standalone='yes'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43.vml.rels><?xml version='1.0' encoding='UTF-8' standalone='yes'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44.vml.rels><?xml version='1.0' encoding='UTF-8' standalone='yes'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45.vml.rels><?xml version='1.0' encoding='UTF-8' standalone='yes'?>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46.vml.rels><?xml version='1.0' encoding='UTF-8' standalone='yes'?>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47.vml.rels><?xml version='1.0' encoding='UTF-8' standalone='yes'?>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/Relationships>
</file>

<file path=ppt/drawings/_rels/vmlDrawing48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0.wmf"/></Relationships>
</file>

<file path=ppt/drawings/_rels/vmlDrawing49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0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0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0.wmf"/></Relationships>
</file>

<file path=ppt/drawings/_rels/vmlDrawing51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3.wmf"/><Relationship Id="rId3" Type="http://schemas.openxmlformats.org/officeDocument/2006/relationships/image" Target="../media/image64.wmf"/></Relationships>
</file>

<file path=ppt/drawings/_rels/vmlDrawing52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5.wmf"/><Relationship Id="rId3" Type="http://schemas.openxmlformats.org/officeDocument/2006/relationships/image" Target="../media/image64.wmf"/></Relationships>
</file>

<file path=ppt/drawings/_rels/vmlDrawing53.vml.rels><?xml version='1.0' encoding='UTF-8' standalone='yes'?>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image" Target="../media/image67.wmf"/><Relationship Id="rId3" Type="http://schemas.openxmlformats.org/officeDocument/2006/relationships/image" Target="../media/image68.wmf"/></Relationships>
</file>

<file path=ppt/drawings/_rels/vmlDrawing54.vml.rels><?xml version='1.0' encoding='UTF-8' standalone='yes'?>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55.vml.rels><?xml version='1.0' encoding='UTF-8' standalone='yes'?>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11/29/2022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wmf"/><Relationship Id="rId9" Type="http://schemas.openxmlformats.org/officeDocument/2006/relationships/image" Target="../media/image7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9" Type="http://schemas.openxmlformats.org/officeDocument/2006/relationships/image" Target="../media/image7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7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6" Type="http://schemas.openxmlformats.org/officeDocument/2006/relationships/image" Target="../media/image18.png"/><Relationship Id="rId7" Type="http://schemas.openxmlformats.org/officeDocument/2006/relationships/image" Target="../media/image7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7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6" Type="http://schemas.openxmlformats.org/officeDocument/2006/relationships/image" Target="../media/image19.png"/><Relationship Id="rId7" Type="http://schemas.openxmlformats.org/officeDocument/2006/relationships/image" Target="../media/image7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wmf"/><Relationship Id="rId7" Type="http://schemas.openxmlformats.org/officeDocument/2006/relationships/image" Target="../media/image7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7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6" Type="http://schemas.openxmlformats.org/officeDocument/2006/relationships/image" Target="../media/image7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6" Type="http://schemas.openxmlformats.org/officeDocument/2006/relationships/image" Target="../media/image7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6" Type="http://schemas.openxmlformats.org/officeDocument/2006/relationships/image" Target="../media/image7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6" Type="http://schemas.openxmlformats.org/officeDocument/2006/relationships/image" Target="../media/image7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6" Type="http://schemas.openxmlformats.org/officeDocument/2006/relationships/image" Target="../media/image7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6" Type="http://schemas.openxmlformats.org/officeDocument/2006/relationships/image" Target="../media/image7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6" Type="http://schemas.openxmlformats.org/officeDocument/2006/relationships/image" Target="../media/image7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image" Target="../media/image7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6" Type="http://schemas.openxmlformats.org/officeDocument/2006/relationships/image" Target="../media/image7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6" Type="http://schemas.openxmlformats.org/officeDocument/2006/relationships/image" Target="../media/image7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6" Type="http://schemas.openxmlformats.org/officeDocument/2006/relationships/image" Target="../media/image7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6" Type="http://schemas.openxmlformats.org/officeDocument/2006/relationships/image" Target="../media/image7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6" Type="http://schemas.openxmlformats.org/officeDocument/2006/relationships/image" Target="../media/image7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6" Type="http://schemas.openxmlformats.org/officeDocument/2006/relationships/image" Target="../media/image7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6" Type="http://schemas.openxmlformats.org/officeDocument/2006/relationships/image" Target="../media/image7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7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7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5" Type="http://schemas.openxmlformats.org/officeDocument/2006/relationships/image" Target="../media/image7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41.wmf"/><Relationship Id="rId5" Type="http://schemas.openxmlformats.org/officeDocument/2006/relationships/image" Target="../media/image7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6" Type="http://schemas.openxmlformats.org/officeDocument/2006/relationships/image" Target="../media/image7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0.bin"/><Relationship Id="rId4" Type="http://schemas.openxmlformats.org/officeDocument/2006/relationships/image" Target="../media/image43.wmf"/><Relationship Id="rId5" Type="http://schemas.openxmlformats.org/officeDocument/2006/relationships/image" Target="../media/image23.png"/><Relationship Id="rId6" Type="http://schemas.openxmlformats.org/officeDocument/2006/relationships/image" Target="../media/image7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6" Type="http://schemas.openxmlformats.org/officeDocument/2006/relationships/image" Target="../media/image7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4.wmf"/><Relationship Id="rId5" Type="http://schemas.openxmlformats.org/officeDocument/2006/relationships/image" Target="../media/image45.png"/><Relationship Id="rId6" Type="http://schemas.openxmlformats.org/officeDocument/2006/relationships/image" Target="../media/image7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6" Type="http://schemas.openxmlformats.org/officeDocument/2006/relationships/image" Target="../media/image7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4.wmf"/><Relationship Id="rId6" Type="http://schemas.openxmlformats.org/officeDocument/2006/relationships/image" Target="../media/image7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6" Type="http://schemas.openxmlformats.org/officeDocument/2006/relationships/image" Target="../media/image7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6" Type="http://schemas.openxmlformats.org/officeDocument/2006/relationships/image" Target="../media/image7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7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image" Target="../media/image7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2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47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3.wmf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3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53.wmf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4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53.wmf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5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7.wmf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6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7.wmf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7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60.wmf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8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0.wmf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9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60.wmf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0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60.wmf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1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74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63.w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64.wm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image" Target="../media/image7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2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65.w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64.wmf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3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80.bin"/><Relationship Id="rId5" Type="http://schemas.openxmlformats.org/officeDocument/2006/relationships/image" Target="../media/image66.w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67.wmf"/><Relationship Id="rId8" Type="http://schemas.openxmlformats.org/officeDocument/2006/relationships/oleObject" Target="../embeddings/oleObject82.bin"/><Relationship Id="rId9" Type="http://schemas.openxmlformats.org/officeDocument/2006/relationships/image" Target="../media/image68.wmf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4.vml"/><Relationship Id="rId10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9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85.bin"/><Relationship Id="rId9" Type="http://schemas.openxmlformats.org/officeDocument/2006/relationships/image" Target="../media/image71.wmf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2.png"/><Relationship Id="rId4" Type="http://schemas.openxmlformats.org/officeDocument/2006/relationships/oleObject" Target="../embeddings/oleObject86.bin"/><Relationship Id="rId5" Type="http://schemas.openxmlformats.org/officeDocument/2006/relationships/image" Target="../media/image71.wmf"/><Relationship Id="rId6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8" Type="http://schemas.openxmlformats.org/officeDocument/2006/relationships/image" Target="../media/image7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image" Target="../media/image9.png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43013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43013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199" name="Picture 819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4" imgW="317160" imgH="253800" progId="Equation.DSMT4">
                  <p:embed/>
                </p:oleObj>
              </mc:Choice>
              <mc:Fallback>
                <p:oleObj name="Equation" r:id="rId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pic>
        <p:nvPicPr>
          <p:cNvPr id="47109" name="Picture 47108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pic>
        <p:nvPicPr>
          <p:cNvPr id="47109" name="Picture 47108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pic>
        <p:nvPicPr>
          <p:cNvPr id="8199" name="Picture 819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4" imgW="1790640" imgH="291960" progId="Equation.DSMT4">
                  <p:embed/>
                </p:oleObj>
              </mc:Choice>
              <mc:Fallback>
                <p:oleObj name="Equation" r:id="rId4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pic>
        <p:nvPicPr>
          <p:cNvPr id="48132" name="Picture 48131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5" imgW="241200" imgH="253800" progId="Equation.DSMT4">
                  <p:embed/>
                </p:oleObj>
              </mc:Choice>
              <mc:Fallback>
                <p:oleObj name="Equation" r:id="rId5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8198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199" name="Picture 819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5120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  <p:pic>
        <p:nvPicPr>
          <p:cNvPr id="27" name="Picture 2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636" name="Picture 6963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636" name="Picture 6963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636" name="Picture 6963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636" name="Picture 6963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2" name="Picture 7373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instead of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3" imgW="2298600" imgH="647640" progId="Equation.DSMT4">
                  <p:embed/>
                </p:oleObj>
              </mc:Choice>
              <mc:Fallback>
                <p:oleObj name="Equation" r:id="rId3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7" name="Picture 52226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38" name="Picture 91137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75780" name="Picture 7577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</a:t>
            </a:r>
            <a:r>
              <a:rPr lang="en-US" dirty="0" smtClean="0">
                <a:latin typeface="Arial" charset="0"/>
                <a:cs typeface="Arial" charset="0"/>
              </a:rPr>
              <a:t>one </a:t>
            </a:r>
            <a:r>
              <a:rPr lang="en-CA" dirty="0" smtClean="0"/>
              <a:t>vertex</a:t>
            </a:r>
            <a:r>
              <a:rPr lang="en-US" dirty="0" smtClean="0">
                <a:latin typeface="Arial" charset="0"/>
                <a:cs typeface="Arial" charset="0"/>
              </a:rPr>
              <a:t> and other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76805" name="Picture 76804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78852" name="Picture 7885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79876" name="Picture 79875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80900" name="Picture 8089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81924" name="Picture 81923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82948" name="Picture 8294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 smtClean="0">
                <a:latin typeface="Arial" charset="0"/>
                <a:cs typeface="Arial" charset="0"/>
              </a:rPr>
              <a:t>vertices</a:t>
            </a:r>
            <a:r>
              <a:rPr lang="en-CA" sz="1800" dirty="0" smtClean="0"/>
              <a:t>, </a:t>
            </a:r>
            <a:r>
              <a:rPr lang="en-CA" sz="1800" dirty="0"/>
              <a:t>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  <p:pic>
        <p:nvPicPr>
          <p:cNvPr id="117762" name="Picture 11776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3" name="Picture 126982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06" name="Picture 128005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9032" name="Picture 129031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7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723600" imgH="304560" progId="Equation.DSMT4">
                  <p:embed/>
                </p:oleObj>
              </mc:Choice>
              <mc:Fallback>
                <p:oleObj name="Equation" r:id="rId4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174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9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79" name="Picture 126978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 smtClean="0">
                <a:solidFill>
                  <a:srgbClr val="0000FF"/>
                </a:solidFill>
              </a:rPr>
              <a:t>Given </a:t>
            </a:r>
            <a:r>
              <a:rPr lang="en-CA" dirty="0">
                <a:solidFill>
                  <a:srgbClr val="0000FF"/>
                </a:solidFill>
              </a:rPr>
              <a:t>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 smtClean="0">
                <a:solidFill>
                  <a:srgbClr val="0000FF"/>
                </a:solidFill>
              </a:rPr>
              <a:t>we can find</a:t>
            </a:r>
            <a:r>
              <a:rPr lang="en-CA" dirty="0">
                <a:solidFill>
                  <a:srgbClr val="0000FF"/>
                </a:solidFill>
              </a:rPr>
              <a:t> </a:t>
            </a:r>
            <a:r>
              <a:rPr lang="en-CA" dirty="0" smtClean="0">
                <a:solidFill>
                  <a:srgbClr val="0000FF"/>
                </a:solidFill>
              </a:rPr>
              <a:t>the </a:t>
            </a:r>
            <a:r>
              <a:rPr lang="en-CA" dirty="0" smtClean="0">
                <a:solidFill>
                  <a:srgbClr val="0000FF"/>
                </a:solidFill>
              </a:rPr>
              <a:t>strongly </a:t>
            </a:r>
            <a:r>
              <a:rPr lang="en-CA" dirty="0">
                <a:solidFill>
                  <a:srgbClr val="0000FF"/>
                </a:solidFill>
              </a:rPr>
              <a:t>connected </a:t>
            </a:r>
            <a:endParaRPr lang="en-CA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CA">
                <a:solidFill>
                  <a:srgbClr val="0000FF"/>
                </a:solidFill>
              </a:rPr>
              <a:t> </a:t>
            </a:r>
            <a:r>
              <a:rPr lang="en-CA" smtClean="0">
                <a:solidFill>
                  <a:srgbClr val="0000FF"/>
                </a:solidFill>
              </a:rPr>
              <a:t>    </a:t>
            </a:r>
            <a:r>
              <a:rPr lang="en-CA" smtClean="0">
                <a:solidFill>
                  <a:srgbClr val="0000FF"/>
                </a:solidFill>
              </a:rPr>
              <a:t>components</a:t>
            </a:r>
            <a:endParaRPr lang="en-CA" dirty="0">
              <a:solidFill>
                <a:srgbClr val="0000FF"/>
              </a:solidFill>
            </a:endParaRP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4" imgW="1714320" imgH="1485720" progId="Equation.DSMT4">
                  <p:embed/>
                </p:oleObj>
              </mc:Choice>
              <mc:Fallback>
                <p:oleObj name="Equation" r:id="rId4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342" name="Picture 14234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4" imgW="2400120" imgH="647640" progId="Equation.DSMT4">
                  <p:embed/>
                </p:oleObj>
              </mc:Choice>
              <mc:Fallback>
                <p:oleObj name="Equation" r:id="rId4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2" name="Picture 8201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5" name="Picture 8204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20790</TotalTime>
  <Words>624</Words>
  <Application>Microsoft Office PowerPoint</Application>
  <PresentationFormat>On-screen Show (4:3)</PresentationFormat>
  <Paragraphs>596</Paragraphs>
  <Slides>74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宋体</vt:lpstr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1460</cp:revision>
  <dcterms:created xsi:type="dcterms:W3CDTF">2009-09-11T23:00:44Z</dcterms:created>
  <dcterms:modified xsi:type="dcterms:W3CDTF">2022-11-29T13:35:33Z</dcterms:modified>
</cp:coreProperties>
</file>