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9"/>
  </p:notesMasterIdLst>
  <p:sldIdLst>
    <p:sldId id="619" r:id="rId2"/>
    <p:sldId id="571" r:id="rId3"/>
    <p:sldId id="572" r:id="rId4"/>
    <p:sldId id="573" r:id="rId5"/>
    <p:sldId id="574" r:id="rId6"/>
    <p:sldId id="620" r:id="rId7"/>
    <p:sldId id="577" r:id="rId8"/>
    <p:sldId id="578" r:id="rId9"/>
    <p:sldId id="630" r:id="rId10"/>
    <p:sldId id="579" r:id="rId11"/>
    <p:sldId id="580" r:id="rId12"/>
    <p:sldId id="581" r:id="rId13"/>
    <p:sldId id="582" r:id="rId14"/>
    <p:sldId id="583" r:id="rId15"/>
    <p:sldId id="584" r:id="rId16"/>
    <p:sldId id="585" r:id="rId17"/>
    <p:sldId id="586" r:id="rId18"/>
    <p:sldId id="587" r:id="rId19"/>
    <p:sldId id="589" r:id="rId20"/>
    <p:sldId id="592" r:id="rId21"/>
    <p:sldId id="593" r:id="rId22"/>
    <p:sldId id="632" r:id="rId23"/>
    <p:sldId id="633" r:id="rId24"/>
    <p:sldId id="634" r:id="rId25"/>
    <p:sldId id="622" r:id="rId26"/>
    <p:sldId id="635" r:id="rId27"/>
    <p:sldId id="636" r:id="rId28"/>
    <p:sldId id="594" r:id="rId29"/>
    <p:sldId id="595" r:id="rId30"/>
    <p:sldId id="596" r:id="rId31"/>
    <p:sldId id="597" r:id="rId32"/>
    <p:sldId id="598" r:id="rId33"/>
    <p:sldId id="599" r:id="rId34"/>
    <p:sldId id="600" r:id="rId35"/>
    <p:sldId id="637" r:id="rId36"/>
    <p:sldId id="631" r:id="rId37"/>
    <p:sldId id="374" r:id="rId38"/>
    <p:sldId id="375" r:id="rId39"/>
    <p:sldId id="513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388" r:id="rId53"/>
    <p:sldId id="625" r:id="rId54"/>
    <p:sldId id="627" r:id="rId55"/>
    <p:sldId id="628" r:id="rId56"/>
    <p:sldId id="623" r:id="rId57"/>
    <p:sldId id="617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EE8A1A4-0607-40D1-8F92-AE9C94B9FE04}">
          <p14:sldIdLst>
            <p14:sldId id="619"/>
            <p14:sldId id="571"/>
            <p14:sldId id="572"/>
            <p14:sldId id="573"/>
            <p14:sldId id="574"/>
            <p14:sldId id="620"/>
            <p14:sldId id="577"/>
            <p14:sldId id="578"/>
          </p14:sldIdLst>
        </p14:section>
        <p14:section name="Untitled Section" id="{E5D15CB4-724D-443C-B335-24459BF9FE80}">
          <p14:sldIdLst>
            <p14:sldId id="630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9"/>
            <p14:sldId id="592"/>
            <p14:sldId id="593"/>
            <p14:sldId id="632"/>
            <p14:sldId id="633"/>
            <p14:sldId id="634"/>
            <p14:sldId id="622"/>
            <p14:sldId id="635"/>
            <p14:sldId id="636"/>
            <p14:sldId id="594"/>
            <p14:sldId id="595"/>
            <p14:sldId id="596"/>
            <p14:sldId id="597"/>
            <p14:sldId id="598"/>
            <p14:sldId id="599"/>
            <p14:sldId id="600"/>
            <p14:sldId id="637"/>
          </p14:sldIdLst>
        </p14:section>
        <p14:section name="Untitled Section" id="{7DEC9D7A-895C-486E-84F9-6A47CE58E51E}">
          <p14:sldIdLst>
            <p14:sldId id="631"/>
            <p14:sldId id="374"/>
            <p14:sldId id="375"/>
            <p14:sldId id="513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388"/>
            <p14:sldId id="625"/>
            <p14:sldId id="627"/>
            <p14:sldId id="628"/>
          </p14:sldIdLst>
        </p14:section>
        <p14:section name="Untitled Section" id="{56F9ACBB-F293-41BA-9545-BBB2B0E708BF}">
          <p14:sldIdLst>
            <p14:sldId id="623"/>
            <p14:sldId id="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2" autoAdjust="0"/>
    <p:restoredTop sz="76334" autoAdjust="0"/>
  </p:normalViewPr>
  <p:slideViewPr>
    <p:cSldViewPr>
      <p:cViewPr varScale="1">
        <p:scale>
          <a:sx n="83" d="100"/>
          <a:sy n="83" d="100"/>
        </p:scale>
        <p:origin x="4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9870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9/13/22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367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目前放映状态下有大概</a:t>
            </a:r>
            <a:r>
              <a:rPr lang="en-US" altLang="zh-CN" dirty="0"/>
              <a:t>35</a:t>
            </a:r>
            <a:r>
              <a:rPr lang="zh-CN" altLang="en-US" dirty="0"/>
              <a:t>页</a:t>
            </a:r>
            <a:r>
              <a:rPr lang="en-US" altLang="zh-CN" dirty="0"/>
              <a:t>PPT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</a:t>
            </a:r>
            <a:r>
              <a:rPr lang="zh-CN" altLang="en-US" dirty="0"/>
              <a:t>这一个部分主要要讲解的只有</a:t>
            </a:r>
            <a:r>
              <a:rPr lang="en-US" altLang="zh-CN" dirty="0"/>
              <a:t>circular array</a:t>
            </a:r>
            <a:r>
              <a:rPr lang="zh-CN" altLang="en-US" dirty="0"/>
              <a:t>的思想，所以与这个部分无关的，涉及伪代码的页就都隐去了。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</a:t>
            </a:r>
            <a:r>
              <a:rPr lang="en-US" altLang="zh-CN" baseline="0" dirty="0"/>
              <a:t> </a:t>
            </a:r>
            <a:r>
              <a:rPr lang="zh-CN" altLang="en-US" baseline="0" dirty="0"/>
              <a:t>后面有关扩容的问题，跟</a:t>
            </a:r>
            <a:r>
              <a:rPr lang="en-US" altLang="zh-CN" baseline="0" dirty="0"/>
              <a:t>stack</a:t>
            </a:r>
            <a:r>
              <a:rPr lang="zh-CN" altLang="en-US" baseline="0" dirty="0"/>
              <a:t>里面有一点</a:t>
            </a:r>
            <a:r>
              <a:rPr lang="en-US" altLang="zh-CN" baseline="0" dirty="0"/>
              <a:t>overlap</a:t>
            </a:r>
            <a:r>
              <a:rPr lang="zh-CN" altLang="en-US" baseline="0" dirty="0"/>
              <a:t>，重点讲一个部分就可以，所以也隐藏掉了。</a:t>
            </a: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3. </a:t>
            </a:r>
            <a:r>
              <a:rPr lang="en-US" altLang="zh-CN" dirty="0"/>
              <a:t>Double-ended queue</a:t>
            </a:r>
            <a:r>
              <a:rPr lang="zh-CN" altLang="en-US" dirty="0"/>
              <a:t>的概念也隐藏了，如果觉得必要可以放在作业部分提一下。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4. </a:t>
            </a:r>
            <a:r>
              <a:rPr lang="zh-CN" altLang="en-US" dirty="0"/>
              <a:t>最后有一个</a:t>
            </a:r>
            <a:r>
              <a:rPr lang="zh-CN" altLang="en-US"/>
              <a:t>例子（可以根据时间删去）</a:t>
            </a:r>
            <a:endParaRPr lang="en-US" altLang="zh-CN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135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BACF65-4FAA-4CB9-81A1-731546C2DBF0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745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EF900-8693-4E4A-A76C-0C20F50264AD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786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代表队列最重要两个指针，</a:t>
            </a:r>
            <a:r>
              <a:rPr lang="en-US" altLang="zh-CN" dirty="0"/>
              <a:t>front</a:t>
            </a:r>
            <a:r>
              <a:rPr lang="zh-CN" altLang="en-US" dirty="0"/>
              <a:t>和</a:t>
            </a:r>
            <a:r>
              <a:rPr lang="en-US" altLang="zh-CN" dirty="0"/>
              <a:t>rear</a:t>
            </a:r>
            <a:r>
              <a:rPr lang="zh-CN" altLang="en-US" dirty="0"/>
              <a:t>，代表头和尾的位置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D412FC-52F9-43E8-B0B0-2AA65CE16CBE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26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151618-BF5D-4650-99CE-DD156868AC4B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572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FB7C7B2-072C-4034-8FDB-00225D0F01E7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724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C58A0-B3F3-47E3-AEC4-0C0A3C8DFB8D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060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比起</a:t>
            </a:r>
            <a:r>
              <a:rPr lang="en-US" altLang="zh-CN" dirty="0"/>
              <a:t>on-ended array</a:t>
            </a:r>
            <a:r>
              <a:rPr lang="zh-CN" altLang="en-US" dirty="0"/>
              <a:t>， </a:t>
            </a:r>
            <a:r>
              <a:rPr lang="en-US" altLang="zh-CN" dirty="0"/>
              <a:t>two ended array </a:t>
            </a:r>
            <a:r>
              <a:rPr lang="zh-CN" altLang="en-US" dirty="0"/>
              <a:t>需要定义一个指向</a:t>
            </a:r>
            <a:r>
              <a:rPr lang="en-US" altLang="zh-CN" dirty="0"/>
              <a:t>front</a:t>
            </a:r>
            <a:r>
              <a:rPr lang="zh-CN" altLang="en-US" dirty="0"/>
              <a:t>的指针，通过多定义这么一个指针，将</a:t>
            </a:r>
            <a:r>
              <a:rPr lang="en-US" altLang="zh-CN" dirty="0"/>
              <a:t>push</a:t>
            </a:r>
            <a:r>
              <a:rPr lang="zh-CN" altLang="en-US" dirty="0"/>
              <a:t>、</a:t>
            </a:r>
            <a:r>
              <a:rPr lang="en-US" altLang="zh-CN" dirty="0"/>
              <a:t>pop</a:t>
            </a:r>
            <a:r>
              <a:rPr lang="en-US" altLang="zh-CN" baseline="0" dirty="0"/>
              <a:t> front</a:t>
            </a:r>
            <a:r>
              <a:rPr lang="zh-CN" altLang="en-US" baseline="0" dirty="0"/>
              <a:t>的复杂度降到</a:t>
            </a:r>
            <a:r>
              <a:rPr lang="en-US" altLang="zh-CN" baseline="0" dirty="0"/>
              <a:t>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2AF9D9-6071-43FB-8651-ADDBE8787FAC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854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A817495-8E87-40C1-807C-3ACF8F8146EF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122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B451A-1EC9-4FFF-BC83-07B37297D629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620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271929-850B-44AD-AC04-FB8D6F8E223E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88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740B89-AABC-4197-87E0-486A99694D73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62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748E14-177A-44E4-8A06-237AB958F644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666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DA7A3B7-0248-4EF9-8E3F-B1539A231F0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698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1.</a:t>
            </a:r>
            <a:r>
              <a:rPr lang="en-CA" baseline="0" dirty="0"/>
              <a:t> </a:t>
            </a:r>
            <a:r>
              <a:rPr lang="zh-CN" altLang="en-US" baseline="0" dirty="0"/>
              <a:t>入队操作：</a:t>
            </a:r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DA7A3B7-0248-4EF9-8E3F-B1539A231F0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781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1.</a:t>
            </a:r>
            <a:r>
              <a:rPr lang="en-CA" baseline="0" dirty="0"/>
              <a:t> </a:t>
            </a:r>
            <a:r>
              <a:rPr lang="zh-CN" altLang="en-US" baseline="0" dirty="0"/>
              <a:t>入队操作：</a:t>
            </a:r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DA7A3B7-0248-4EF9-8E3F-B1539A231F0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955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1.</a:t>
            </a:r>
            <a:r>
              <a:rPr lang="en-CA" baseline="0" dirty="0"/>
              <a:t> </a:t>
            </a:r>
            <a:r>
              <a:rPr lang="zh-CN" altLang="en-US" baseline="0" dirty="0"/>
              <a:t>入队操作：</a:t>
            </a:r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DA7A3B7-0248-4EF9-8E3F-B1539A231F0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116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DA7A3B7-0248-4EF9-8E3F-B1539A231F0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341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DA7A3B7-0248-4EF9-8E3F-B1539A231F0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91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DA7A3B7-0248-4EF9-8E3F-B1539A231F0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429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A01797A-F08B-4EF6-93B7-D0F4141126BA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321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5EEDA86-0996-4C1A-8A62-F222566B9E21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46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43240C-B342-4B28-85EE-B78319355379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895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9214868-7AC5-433A-933B-FDFC2667BCB7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903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满了，要入队新的元素，怎么办？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增容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报错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忽略此时要入队的对象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休眠入队功能，直到有出队操作出现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70926-9336-47E1-AAD7-A2DBCC47A20A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651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03D88B-E664-4431-A5A3-3F091FE8B1C4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168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6F80C6A-2D28-456C-87F1-7B0D48A49EE7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0246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D2E647-2F9B-43A7-90CA-74DABFB5D837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2888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2C2259-97D8-44E0-AD7A-293977B6D10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2007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740B89-AABC-4197-87E0-486A99694D73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658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出队时，令可行的邻接位置入队，同时将步数标记在相应的迷宫位置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7332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1200" b="0" dirty="0">
                <a:solidFill>
                  <a:schemeClr val="bg1"/>
                </a:solidFill>
                <a:latin typeface="Tahoma" panose="020B0604030504040204" pitchFamily="34" charset="0"/>
              </a:rPr>
              <a:t>从</a:t>
            </a:r>
            <a:r>
              <a:rPr lang="en-US" altLang="zh-CN" sz="1200" b="0" dirty="0">
                <a:solidFill>
                  <a:schemeClr val="bg1"/>
                </a:solidFill>
                <a:latin typeface="Tahoma" panose="020B0604030504040204" pitchFamily="34" charset="0"/>
              </a:rPr>
              <a:t>(5,8)</a:t>
            </a:r>
            <a:r>
              <a:rPr lang="zh-CN" altLang="en-US" sz="1200" b="0" dirty="0">
                <a:solidFill>
                  <a:schemeClr val="bg1"/>
                </a:solidFill>
                <a:latin typeface="Tahoma" panose="020B0604030504040204" pitchFamily="34" charset="0"/>
              </a:rPr>
              <a:t>开始回退，直到</a:t>
            </a:r>
            <a:r>
              <a:rPr lang="en-US" altLang="zh-CN" sz="1200" b="0" dirty="0">
                <a:solidFill>
                  <a:schemeClr val="bg1"/>
                </a:solidFill>
                <a:latin typeface="Tahoma" panose="020B0604030504040204" pitchFamily="34" charset="0"/>
              </a:rPr>
              <a:t>(1,1)</a:t>
            </a:r>
            <a:r>
              <a:rPr lang="zh-CN" altLang="en-US" sz="1200" b="0" dirty="0">
                <a:solidFill>
                  <a:schemeClr val="bg1"/>
                </a:solidFill>
                <a:latin typeface="Tahoma" panose="020B0604030504040204" pitchFamily="34" charset="0"/>
              </a:rPr>
              <a:t>，即可求出从入口到出口的最短路径，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1200" b="0" dirty="0">
                <a:solidFill>
                  <a:schemeClr val="bg1"/>
                </a:solidFill>
                <a:latin typeface="Tahoma" panose="020B0604030504040204" pitchFamily="34" charset="0"/>
              </a:rPr>
              <a:t>13,12,11,10, …, 2,1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9829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5854A6-9E1A-421E-BBEE-0A60C8491AF1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2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需要两个指针，分别指着头和尾</a:t>
            </a:r>
            <a:endParaRPr lang="en-US" altLang="zh-CN" dirty="0"/>
          </a:p>
          <a:p>
            <a:r>
              <a:rPr lang="zh-CN" altLang="en-US" dirty="0"/>
              <a:t>每次</a:t>
            </a:r>
            <a:r>
              <a:rPr lang="en-US" altLang="zh-CN" dirty="0"/>
              <a:t>Pop</a:t>
            </a:r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每次</a:t>
            </a:r>
            <a:r>
              <a:rPr lang="en-US" altLang="zh-CN" dirty="0"/>
              <a:t>Push</a:t>
            </a:r>
            <a:r>
              <a:rPr lang="zh-CN" altLang="en-US" dirty="0"/>
              <a:t>。。。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B92F02-4D47-43FE-9B63-7C0A7BFACBA0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6496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25CEC1-F60E-487C-ADE1-7603EFFF5AF8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1775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897BABD-FA2E-491B-88DE-C05E5A4286B5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55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3596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E0798-91C1-4D59-A6DE-C13005280667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930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zh-CN" dirty="0">
                <a:latin typeface="Arial" charset="0"/>
                <a:cs typeface="Arial" charset="0"/>
              </a:rPr>
              <a:t>There are two exceptions associated with this abstract data structure: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It is an undefined operation to call either pop or front on an empty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9D87F0-2E64-4B03-AD26-0C0657290A46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59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8E9FE7-DD8B-47C7-AD06-EF7103C7955B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92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8E9FE7-DD8B-47C7-AD06-EF7103C7955B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90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397331-744E-4BBC-BFDF-10F8F3E8114D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939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740B89-AABC-4197-87E0-486A99694D73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03651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F37AA4-086E-7F4C-BAB6-C272A2066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EE851656-0B53-8043-AE10-82157F8FFDF8}" type="slidenum">
              <a:rPr lang="zh-CN" altLang="en-US"/>
              <a:pPr lvl="1"/>
              <a:t>‹#›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15514"/>
      </p:ext>
    </p:extLst>
  </p:cSld>
  <p:clrMapOvr>
    <a:masterClrMapping/>
  </p:clrMapOvr>
  <p:transition>
    <p:wipe dir="r"/>
  </p:transition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Relationship Id="rId3" Type="http://schemas.openxmlformats.org/officeDocument/2006/relationships/image" Target="../media/image24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emf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Relationship Id="rId3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Relationship Id="rId3" Type="http://schemas.openxmlformats.org/officeDocument/2006/relationships/image" Target="../media/image24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Relationship Id="rId3" Type="http://schemas.openxmlformats.org/officeDocument/2006/relationships/image" Target="../media/image24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Relationship Id="rId3" Type="http://schemas.openxmlformats.org/officeDocument/2006/relationships/image" Target="../media/image24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Relationship Id="rId3" Type="http://schemas.openxmlformats.org/officeDocument/2006/relationships/image" Target="../media/image24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Relationship Id="rId3" Type="http://schemas.openxmlformats.org/officeDocument/2006/relationships/image" Target="../media/image2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Relationship Id="rId3" Type="http://schemas.openxmlformats.org/officeDocument/2006/relationships/image" Target="../media/image2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Relationship Id="rId3" Type="http://schemas.openxmlformats.org/officeDocument/2006/relationships/image" Target="../media/image2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Relationship Id="rId3" Type="http://schemas.openxmlformats.org/officeDocument/2006/relationships/image" Target="../media/image2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Relationship Id="rId3" Type="http://schemas.openxmlformats.org/officeDocument/2006/relationships/image" Target="../media/image24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Relationship Id="rId3" Type="http://schemas.openxmlformats.org/officeDocument/2006/relationships/image" Target="../media/image2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Relationship Id="rId3" Type="http://schemas.openxmlformats.org/officeDocument/2006/relationships/image" Target="../media/image24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Relationship Id="rId3" Type="http://schemas.openxmlformats.org/officeDocument/2006/relationships/image" Target="../media/image24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emf"/><Relationship Id="rId4" Type="http://schemas.openxmlformats.org/officeDocument/2006/relationships/image" Target="../media/image24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Relationship Id="rId4" Type="http://schemas.openxmlformats.org/officeDocument/2006/relationships/image" Target="../media/image2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eg"/><Relationship Id="rId4" Type="http://schemas.openxmlformats.org/officeDocument/2006/relationships/image" Target="../media/image2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Queue</a:t>
            </a: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10.1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0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Implementations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look at two implementations of queues: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Singly linked lists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Circular arrays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All queue operations run in </a:t>
            </a:r>
            <a:r>
              <a:rPr lang="en-CA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</p:txBody>
      </p:sp>
      <p:pic>
        <p:nvPicPr>
          <p:cNvPr id="13316" name="Picture 133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Linked-List Implementation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List head/tail </a:t>
            </a:r>
            <a:r>
              <a:rPr lang="en-US" altLang="zh-CN" dirty="0">
                <a:latin typeface="Arial" charset="0"/>
                <a:cs typeface="Arial" charset="0"/>
                <a:sym typeface="Wingdings" panose="05000000000000000000" pitchFamily="2" charset="2"/>
              </a:rPr>
              <a:t> Queue front/back?</a:t>
            </a: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Removal is only possible at the front with </a:t>
            </a:r>
            <a:r>
              <a:rPr lang="en-CA" altLang="zh-CN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dirty="0">
                <a:latin typeface="Arial" charset="0"/>
                <a:cs typeface="Arial" charset="0"/>
              </a:rPr>
              <a:t> run time</a:t>
            </a:r>
            <a:endParaRPr lang="en-CA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desired behavior of an Abstract Queue may be produced by performing insertions at the back and removal at the front</a:t>
            </a:r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235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57740"/>
              </p:ext>
            </p:extLst>
          </p:nvPr>
        </p:nvGraphicFramePr>
        <p:xfrm>
          <a:off x="2586038" y="2736775"/>
          <a:ext cx="4125912" cy="1484313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362" name="Picture 5" descr="C:\Users\dwharder\Desktop\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1038" y="2131937"/>
            <a:ext cx="535781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3" name="Picture 1436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itchFamily="49" charset="0"/>
                <a:cs typeface="Arial" charset="0"/>
              </a:rPr>
              <a:t>Single_list</a:t>
            </a:r>
            <a:r>
              <a:rPr lang="en-US">
                <a:latin typeface="Arial" charset="0"/>
                <a:cs typeface="Arial" charset="0"/>
              </a:rPr>
              <a:t> 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definition of single list class: 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class </a:t>
            </a:r>
            <a:r>
              <a:rPr lang="en-US" sz="1400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	public: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size()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bool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empty()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		Type front()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		Type back()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Single_node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&lt;Type&gt; *head()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Single_node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&lt;Type&gt; *tail()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count( Type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 &amp; )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		void </a:t>
            </a:r>
            <a:r>
              <a:rPr lang="en-US" sz="1400" dirty="0" err="1">
                <a:latin typeface="Consolas" pitchFamily="49" charset="0"/>
                <a:cs typeface="Arial" charset="0"/>
              </a:rPr>
              <a:t>push_front</a:t>
            </a:r>
            <a:r>
              <a:rPr lang="en-US" sz="1400" dirty="0">
                <a:latin typeface="Consolas" pitchFamily="49" charset="0"/>
                <a:cs typeface="Arial" charset="0"/>
              </a:rPr>
              <a:t>( Type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		void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push_back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 Type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		Type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pop_front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		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erase( Type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};</a:t>
            </a:r>
          </a:p>
        </p:txBody>
      </p:sp>
      <p:pic>
        <p:nvPicPr>
          <p:cNvPr id="15364" name="Picture 153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Queue-as-List Class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queue class using a singly linked list has a single private member variable:  a singly linked list</a:t>
            </a:r>
            <a:endParaRPr lang="en-US" sz="1600">
              <a:latin typeface="Arial" charset="0"/>
              <a:cs typeface="Arial" charset="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981200" y="2276475"/>
            <a:ext cx="5327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itchFamily="49" charset="0"/>
              </a:rPr>
              <a:t>template &lt;typename Type&gt;</a:t>
            </a:r>
          </a:p>
          <a:p>
            <a:r>
              <a:rPr lang="en-US" dirty="0">
                <a:latin typeface="Consolas" pitchFamily="49" charset="0"/>
              </a:rPr>
              <a:t>class Queue{</a:t>
            </a:r>
          </a:p>
          <a:p>
            <a:r>
              <a:rPr lang="en-US" dirty="0">
                <a:latin typeface="Consolas" pitchFamily="49" charset="0"/>
              </a:rPr>
              <a:t>    private: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Single_list</a:t>
            </a:r>
            <a:r>
              <a:rPr lang="en-US" dirty="0">
                <a:latin typeface="Consolas" pitchFamily="49" charset="0"/>
              </a:rPr>
              <a:t>&lt;Type&gt;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list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public: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solidFill>
                  <a:srgbClr val="FF33CC"/>
                </a:solidFill>
                <a:latin typeface="Consolas" pitchFamily="49" charset="0"/>
              </a:rPr>
              <a:t>bool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empty</a:t>
            </a:r>
            <a:r>
              <a:rPr lang="en-US" dirty="0">
                <a:latin typeface="Consolas" pitchFamily="49" charset="0"/>
              </a:rPr>
              <a:t>()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front</a:t>
            </a:r>
            <a:r>
              <a:rPr lang="en-US" dirty="0">
                <a:latin typeface="Consolas" pitchFamily="49" charset="0"/>
              </a:rPr>
              <a:t>()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void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push</a:t>
            </a:r>
            <a:r>
              <a:rPr lang="en-US" dirty="0">
                <a:latin typeface="Consolas" pitchFamily="49" charset="0"/>
              </a:rPr>
              <a:t>( Type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 &amp; );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pop</a:t>
            </a:r>
            <a:r>
              <a:rPr lang="en-US" dirty="0">
                <a:latin typeface="Consolas" pitchFamily="49" charset="0"/>
              </a:rPr>
              <a:t>();</a:t>
            </a:r>
          </a:p>
          <a:p>
            <a:r>
              <a:rPr lang="en-US" dirty="0">
                <a:latin typeface="Consolas" pitchFamily="49" charset="0"/>
              </a:rPr>
              <a:t>};</a:t>
            </a:r>
          </a:p>
        </p:txBody>
      </p:sp>
      <p:pic>
        <p:nvPicPr>
          <p:cNvPr id="16389" name="Picture 1638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Queue-as-List Class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 is similar to that of a Stack-as-List</a:t>
            </a: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template &lt;typename Type&gt;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bool</a:t>
            </a:r>
            <a:r>
              <a:rPr lang="en-US" sz="1400" dirty="0">
                <a:latin typeface="Consolas" pitchFamily="49" charset="0"/>
                <a:cs typeface="Arial" charset="0"/>
              </a:rPr>
              <a:t> Queue&lt;Type&gt;::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400" dirty="0">
                <a:latin typeface="Consolas" pitchFamily="49" charset="0"/>
                <a:cs typeface="Arial" charset="0"/>
              </a:rPr>
              <a:t>()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    return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400" dirty="0" err="1">
                <a:latin typeface="Consolas" pitchFamily="49" charset="0"/>
                <a:cs typeface="Arial" charset="0"/>
              </a:rPr>
              <a:t>.</a:t>
            </a:r>
            <a:r>
              <a:rPr lang="en-US" sz="1400" dirty="0" err="1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template &lt;typename Type&gt;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void</a:t>
            </a:r>
            <a:r>
              <a:rPr lang="en-US" sz="1400" dirty="0">
                <a:latin typeface="Consolas" pitchFamily="49" charset="0"/>
                <a:cs typeface="Arial" charset="0"/>
              </a:rPr>
              <a:t> Queue&lt;Type&gt;::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push</a:t>
            </a:r>
            <a:r>
              <a:rPr lang="en-US" sz="1400" dirty="0">
                <a:latin typeface="Consolas" pitchFamily="49" charset="0"/>
                <a:cs typeface="Arial" charset="0"/>
              </a:rPr>
              <a:t>( Type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 &amp;</a:t>
            </a:r>
            <a:r>
              <a:rPr lang="en-US" sz="14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4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   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400" dirty="0" err="1">
                <a:latin typeface="Consolas" pitchFamily="49" charset="0"/>
                <a:cs typeface="Arial" charset="0"/>
              </a:rPr>
              <a:t>.</a:t>
            </a:r>
            <a:r>
              <a:rPr lang="en-US" sz="1400" dirty="0" err="1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push_back</a:t>
            </a:r>
            <a:r>
              <a:rPr 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5364088" y="2204864"/>
            <a:ext cx="3568700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400" dirty="0">
                <a:latin typeface="Consolas" pitchFamily="49" charset="0"/>
              </a:rPr>
              <a:t>template &lt;</a:t>
            </a:r>
            <a:r>
              <a:rPr lang="en-US" sz="1400" dirty="0" err="1">
                <a:latin typeface="Consolas" pitchFamily="49" charset="0"/>
              </a:rPr>
              <a:t>typename</a:t>
            </a:r>
            <a:r>
              <a:rPr lang="en-US" sz="1400" dirty="0">
                <a:latin typeface="Consolas" pitchFamily="49" charset="0"/>
              </a:rPr>
              <a:t> Type&gt;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400" dirty="0">
                <a:latin typeface="Consolas" pitchFamily="49" charset="0"/>
              </a:rPr>
              <a:t> Queue&lt;Type&gt;::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</a:rPr>
              <a:t>front</a:t>
            </a:r>
            <a:r>
              <a:rPr lang="en-US" sz="1400" dirty="0">
                <a:latin typeface="Consolas" pitchFamily="49" charset="0"/>
              </a:rPr>
              <a:t>() </a:t>
            </a:r>
            <a:r>
              <a:rPr lang="en-US" sz="1400" dirty="0" err="1">
                <a:latin typeface="Consolas" pitchFamily="49" charset="0"/>
              </a:rPr>
              <a:t>const</a:t>
            </a:r>
            <a:r>
              <a:rPr lang="en-US" sz="1400" dirty="0">
                <a:latin typeface="Consolas" pitchFamily="49" charset="0"/>
              </a:rPr>
              <a:t>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if ( empty() 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    throw underflow();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1400" dirty="0">
              <a:latin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return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list</a:t>
            </a:r>
            <a:r>
              <a:rPr lang="en-US" sz="1400" dirty="0" err="1">
                <a:latin typeface="Consolas" pitchFamily="49" charset="0"/>
              </a:rPr>
              <a:t>.front</a:t>
            </a:r>
            <a:r>
              <a:rPr lang="en-US" sz="1400" dirty="0">
                <a:latin typeface="Consolas" pitchFamily="49" charset="0"/>
              </a:rPr>
              <a:t>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}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5364088" y="4437112"/>
            <a:ext cx="3074987" cy="194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template &lt;</a:t>
            </a:r>
            <a:r>
              <a:rPr lang="en-US" sz="1400" dirty="0" err="1">
                <a:latin typeface="Consolas" pitchFamily="49" charset="0"/>
              </a:rPr>
              <a:t>typename</a:t>
            </a:r>
            <a:r>
              <a:rPr lang="en-US" sz="1400" dirty="0">
                <a:latin typeface="Consolas" pitchFamily="49" charset="0"/>
              </a:rPr>
              <a:t> Type&gt;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400" dirty="0">
                <a:latin typeface="Consolas" pitchFamily="49" charset="0"/>
              </a:rPr>
              <a:t> Queue&lt;Type&gt;::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</a:rPr>
              <a:t>pop</a:t>
            </a:r>
            <a:r>
              <a:rPr lang="en-US" sz="1400" dirty="0">
                <a:latin typeface="Consolas" pitchFamily="49" charset="0"/>
              </a:rPr>
              <a:t>()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if ( empty() 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    throw underflow();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1400" dirty="0">
              <a:latin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    return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list</a:t>
            </a:r>
            <a:r>
              <a:rPr lang="en-US" sz="1400" dirty="0" err="1">
                <a:latin typeface="Consolas" pitchFamily="49" charset="0"/>
              </a:rPr>
              <a:t>.</a:t>
            </a:r>
            <a:r>
              <a:rPr lang="en-US" sz="1400" dirty="0" err="1">
                <a:solidFill>
                  <a:srgbClr val="800000"/>
                </a:solidFill>
                <a:latin typeface="Consolas" pitchFamily="49" charset="0"/>
              </a:rPr>
              <a:t>pop_front</a:t>
            </a:r>
            <a:r>
              <a:rPr lang="en-US" sz="1400" dirty="0">
                <a:latin typeface="Consolas" pitchFamily="49" charset="0"/>
              </a:rPr>
              <a:t>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400" dirty="0">
                <a:latin typeface="Consolas" pitchFamily="49" charset="0"/>
              </a:rPr>
              <a:t>}</a:t>
            </a:r>
          </a:p>
        </p:txBody>
      </p:sp>
      <p:pic>
        <p:nvPicPr>
          <p:cNvPr id="17414" name="Picture 1741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one-ended array</a:t>
            </a:r>
            <a:r>
              <a:rPr lang="en-US" dirty="0">
                <a:latin typeface="Arial" charset="0"/>
                <a:cs typeface="Arial" charset="0"/>
              </a:rPr>
              <a:t> does not allow all operations to occur in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22640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32964"/>
              </p:ext>
            </p:extLst>
          </p:nvPr>
        </p:nvGraphicFramePr>
        <p:xfrm>
          <a:off x="2586038" y="3384550"/>
          <a:ext cx="4125912" cy="1484313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58" name="Picture 9" descr="x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1438" y="2565400"/>
            <a:ext cx="4090987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41" name="Picture 2264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 descr="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8488" y="2571750"/>
            <a:ext cx="56324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Using a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two-ended array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are possible by pushing at the back and popping from the front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22640" name="Group 112"/>
          <p:cNvGraphicFramePr>
            <a:graphicFrameLocks noGrp="1"/>
          </p:cNvGraphicFramePr>
          <p:nvPr/>
        </p:nvGraphicFramePr>
        <p:xfrm>
          <a:off x="2586038" y="3384550"/>
          <a:ext cx="4125912" cy="1484313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641" name="Picture 2264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need to store an array: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  <a:cs typeface="Arial" charset="0"/>
              </a:rPr>
              <a:t>		Type *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array</a:t>
            </a:r>
            <a:r>
              <a:rPr lang="en-US" sz="18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need additional information, including: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number of objects currently in the queue and the front and back indices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  <a:cs typeface="Arial" charset="0"/>
              </a:rPr>
              <a:t>	     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queue_size</a:t>
            </a:r>
            <a:r>
              <a:rPr lang="en-US" sz="1800" b="1" dirty="0">
                <a:latin typeface="Courier New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  <a:cs typeface="Arial" charset="0"/>
              </a:rPr>
              <a:t>	     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ifront</a:t>
            </a:r>
            <a:r>
              <a:rPr lang="en-US" sz="1800" b="1" dirty="0">
                <a:latin typeface="Courier New" pitchFamily="49" charset="0"/>
                <a:cs typeface="Arial" charset="0"/>
              </a:rPr>
              <a:t>;      // index of the front entry</a:t>
            </a:r>
          </a:p>
          <a:p>
            <a:pPr>
              <a:buFont typeface="Arial" charset="0"/>
              <a:buNone/>
            </a:pPr>
            <a:r>
              <a:rPr lang="en-US" sz="1800" b="1" dirty="0">
                <a:latin typeface="Courier New" pitchFamily="49" charset="0"/>
                <a:cs typeface="Arial" charset="0"/>
              </a:rPr>
              <a:t>	     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iback</a:t>
            </a:r>
            <a:r>
              <a:rPr lang="en-US" sz="1800" b="1" dirty="0">
                <a:latin typeface="Courier New" pitchFamily="49" charset="0"/>
                <a:cs typeface="Arial" charset="0"/>
              </a:rPr>
              <a:t>;       // index of the back entry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capacity of the array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  <a:cs typeface="Arial" charset="0"/>
              </a:rPr>
              <a:t>	     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b="1" dirty="0">
                <a:latin typeface="Courier New" pitchFamily="49" charset="0"/>
                <a:cs typeface="Arial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array_capacity</a:t>
            </a:r>
            <a:r>
              <a:rPr lang="en-US" sz="1800" b="1" dirty="0">
                <a:latin typeface="Courier New" pitchFamily="49" charset="0"/>
                <a:cs typeface="Arial" charset="0"/>
              </a:rPr>
              <a:t>;</a:t>
            </a:r>
          </a:p>
        </p:txBody>
      </p:sp>
      <p:pic>
        <p:nvPicPr>
          <p:cNvPr id="20484" name="Picture 2048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Queue-as-Array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class definition is similar to that of the Stack: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class Queue{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private: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ifront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Type *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Queue</a:t>
            </a:r>
            <a:r>
              <a:rPr 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= 10 );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~Queue</a:t>
            </a:r>
            <a:r>
              <a:rPr 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 err="1">
                <a:solidFill>
                  <a:srgbClr val="FF33CC"/>
                </a:solidFill>
                <a:latin typeface="Consolas" pitchFamily="49" charset="0"/>
                <a:cs typeface="Arial" charset="0"/>
              </a:rPr>
              <a:t>bool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400" dirty="0">
                <a:latin typeface="Consolas" pitchFamily="49" charset="0"/>
                <a:cs typeface="Arial" charset="0"/>
              </a:rPr>
              <a:t>()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front</a:t>
            </a:r>
            <a:r>
              <a:rPr lang="en-US" sz="1400" dirty="0">
                <a:latin typeface="Consolas" pitchFamily="49" charset="0"/>
                <a:cs typeface="Arial" charset="0"/>
              </a:rPr>
              <a:t>()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push</a:t>
            </a:r>
            <a:r>
              <a:rPr lang="en-US" sz="1400" dirty="0">
                <a:latin typeface="Consolas" pitchFamily="49" charset="0"/>
                <a:cs typeface="Arial" charset="0"/>
              </a:rPr>
              <a:t>( Type </a:t>
            </a:r>
            <a:r>
              <a:rPr 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4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sz="14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pop</a:t>
            </a:r>
            <a:r>
              <a:rPr 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};</a:t>
            </a:r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Constructor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must initialize the values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Allocate memory for the array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Initialize the member variables</a:t>
            </a:r>
          </a:p>
          <a:p>
            <a:pPr lvl="1"/>
            <a:r>
              <a:rPr lang="en-US" dirty="0" err="1">
                <a:latin typeface="Arial" charset="0"/>
                <a:cs typeface="Arial" charset="0"/>
              </a:rPr>
              <a:t>iback</a:t>
            </a:r>
            <a:r>
              <a:rPr lang="en-US" dirty="0">
                <a:latin typeface="Arial" charset="0"/>
                <a:cs typeface="Arial" charset="0"/>
              </a:rPr>
              <a:t> is initialized to -1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2515988" y="3068960"/>
            <a:ext cx="4112023" cy="2702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template &lt;typename Type&gt;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Queue&lt;Type&gt;::Queue(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n</a:t>
            </a:r>
            <a:r>
              <a:rPr lang="en-US" sz="1600" dirty="0">
                <a:latin typeface="Consolas" pitchFamily="49" charset="0"/>
              </a:rPr>
              <a:t> ):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queue_size</a:t>
            </a:r>
            <a:r>
              <a:rPr lang="en-US" sz="1600" dirty="0">
                <a:latin typeface="Consolas" pitchFamily="49" charset="0"/>
              </a:rPr>
              <a:t>( 0 ),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iback</a:t>
            </a:r>
            <a:r>
              <a:rPr lang="en-US" sz="1600" dirty="0">
                <a:latin typeface="Consolas" pitchFamily="49" charset="0"/>
              </a:rPr>
              <a:t>( -1 ),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ifront</a:t>
            </a:r>
            <a:r>
              <a:rPr lang="en-US" sz="1600" dirty="0">
                <a:latin typeface="Consolas" pitchFamily="49" charset="0"/>
              </a:rPr>
              <a:t>( 0 ),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</a:rPr>
              <a:t>std</a:t>
            </a:r>
            <a:r>
              <a:rPr lang="en-US" sz="1600" dirty="0">
                <a:latin typeface="Consolas" pitchFamily="49" charset="0"/>
              </a:rPr>
              <a:t>::max(1,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n</a:t>
            </a:r>
            <a:r>
              <a:rPr lang="en-US" sz="1600" dirty="0">
                <a:latin typeface="Consolas" pitchFamily="49" charset="0"/>
              </a:rPr>
              <a:t>)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( new Type[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] )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// Empty constructor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005516" y="5517232"/>
            <a:ext cx="4210515" cy="946088"/>
            <a:chOff x="3005516" y="5517232"/>
            <a:chExt cx="4210515" cy="946088"/>
          </a:xfrm>
        </p:grpSpPr>
        <p:grpSp>
          <p:nvGrpSpPr>
            <p:cNvPr id="21" name="组合 20"/>
            <p:cNvGrpSpPr/>
            <p:nvPr/>
          </p:nvGrpSpPr>
          <p:grpSpPr>
            <a:xfrm>
              <a:off x="3005516" y="5517232"/>
              <a:ext cx="4210515" cy="946088"/>
              <a:chOff x="3005516" y="5517232"/>
              <a:chExt cx="4210515" cy="946088"/>
            </a:xfrm>
          </p:grpSpPr>
          <p:pic>
            <p:nvPicPr>
              <p:cNvPr id="5" name="Picture 5" descr="C:\Users\dwharder\Desktop\q5.png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t="1" b="80850"/>
              <a:stretch/>
            </p:blipFill>
            <p:spPr bwMode="auto">
              <a:xfrm>
                <a:off x="3275856" y="5517232"/>
                <a:ext cx="394017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" name="矩形 1"/>
              <p:cNvSpPr/>
              <p:nvPr/>
            </p:nvSpPr>
            <p:spPr>
              <a:xfrm>
                <a:off x="4644008" y="584578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60032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7605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519936" y="584480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735960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95198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169979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29799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38797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611888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835802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3419872" y="6072870"/>
                <a:ext cx="545342" cy="390450"/>
                <a:chOff x="2195736" y="6309320"/>
                <a:chExt cx="680697" cy="436439"/>
              </a:xfrm>
            </p:grpSpPr>
            <p:cxnSp>
              <p:nvCxnSpPr>
                <p:cNvPr id="4" name="直接箭头连接符 3"/>
                <p:cNvCxnSpPr/>
                <p:nvPr/>
              </p:nvCxnSpPr>
              <p:spPr>
                <a:xfrm flipV="1">
                  <a:off x="2485238" y="6309320"/>
                  <a:ext cx="0" cy="216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文本框 5"/>
                <p:cNvSpPr txBox="1"/>
                <p:nvPr/>
              </p:nvSpPr>
              <p:spPr>
                <a:xfrm>
                  <a:off x="2195736" y="6453335"/>
                  <a:ext cx="680697" cy="292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Front</a:t>
                  </a:r>
                  <a:endParaRPr lang="zh-CN" altLang="en-US" sz="1100" b="1" dirty="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3005516" y="6076682"/>
                <a:ext cx="483281" cy="373921"/>
                <a:chOff x="2195736" y="6326491"/>
                <a:chExt cx="522900" cy="388455"/>
              </a:xfrm>
            </p:grpSpPr>
            <p:cxnSp>
              <p:nvCxnSpPr>
                <p:cNvPr id="23" name="直接箭头连接符 22"/>
                <p:cNvCxnSpPr/>
                <p:nvPr/>
              </p:nvCxnSpPr>
              <p:spPr>
                <a:xfrm flipV="1">
                  <a:off x="2485238" y="6326491"/>
                  <a:ext cx="3000" cy="1988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/>
                <p:cNvSpPr txBox="1"/>
                <p:nvPr/>
              </p:nvSpPr>
              <p:spPr>
                <a:xfrm>
                  <a:off x="2195736" y="6453336"/>
                  <a:ext cx="5229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Back</a:t>
                  </a:r>
                  <a:endParaRPr lang="zh-CN" altLang="en-US" sz="1100" b="1" dirty="0"/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4572000" y="6085527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827912" y="6085526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blipFill>
                  <a:blip r:embed="rId5"/>
                  <a:stretch>
                    <a:fillRect b="-3846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557" name="Picture 23556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Queue ADT</a:t>
            </a:r>
          </a:p>
          <a:p>
            <a:r>
              <a:rPr lang="en-US" dirty="0">
                <a:latin typeface="Arial" charset="0"/>
                <a:cs typeface="Arial" charset="0"/>
              </a:rPr>
              <a:t>Implementation</a:t>
            </a:r>
          </a:p>
          <a:p>
            <a:r>
              <a:rPr lang="en-US" dirty="0">
                <a:latin typeface="Arial" charset="0"/>
                <a:cs typeface="Arial" charset="0"/>
              </a:rPr>
              <a:t>Example</a:t>
            </a:r>
          </a:p>
        </p:txBody>
      </p:sp>
      <p:pic>
        <p:nvPicPr>
          <p:cNvPr id="5124" name="Picture 512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template &lt;</a:t>
            </a:r>
            <a:r>
              <a:rPr lang="en-US" sz="16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6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bool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>
                <a:latin typeface="Consolas" pitchFamily="49" charset="0"/>
                <a:cs typeface="Arial" charset="0"/>
              </a:rPr>
              <a:t>Queue</a:t>
            </a:r>
            <a:r>
              <a:rPr lang="en-US" sz="1600" dirty="0">
                <a:latin typeface="Consolas" pitchFamily="49" charset="0"/>
                <a:cs typeface="Arial" charset="0"/>
              </a:rPr>
              <a:t>&lt;Type&gt;::empty()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    return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 == 0 );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template &lt;</a:t>
            </a:r>
            <a:r>
              <a:rPr lang="en-US" sz="16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6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Type</a:t>
            </a:r>
            <a:r>
              <a:rPr lang="en-US" sz="1600" dirty="0">
                <a:latin typeface="Consolas" pitchFamily="49" charset="0"/>
                <a:cs typeface="Arial" charset="0"/>
              </a:rPr>
              <a:t> Queue&lt;Type&gt;::front()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    if (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600" dirty="0">
                <a:latin typeface="Consolas" pitchFamily="49" charset="0"/>
                <a:cs typeface="Arial" charset="0"/>
              </a:rPr>
              <a:t>()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        throw underflow();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ifront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  <p:pic>
        <p:nvPicPr>
          <p:cNvPr id="26628" name="Picture 2662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600200"/>
            <a:ext cx="764319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A naïve implementation of push and pop:</a:t>
            </a: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1600" dirty="0">
                <a:latin typeface="Consolas" pitchFamily="49" charset="0"/>
                <a:cs typeface="Arial" charset="0"/>
              </a:rPr>
              <a:t> Queue&lt;Type&gt;::push( Type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&amp;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if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 ==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throw overflow();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>
                <a:latin typeface="Consolas" pitchFamily="49" charset="0"/>
                <a:cs typeface="Arial" charset="0"/>
              </a:rPr>
              <a:t>] =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83968" y="3284984"/>
            <a:ext cx="4210515" cy="946088"/>
            <a:chOff x="3005516" y="5517232"/>
            <a:chExt cx="4210515" cy="946088"/>
          </a:xfrm>
        </p:grpSpPr>
        <p:grpSp>
          <p:nvGrpSpPr>
            <p:cNvPr id="5" name="组合 4"/>
            <p:cNvGrpSpPr/>
            <p:nvPr/>
          </p:nvGrpSpPr>
          <p:grpSpPr>
            <a:xfrm>
              <a:off x="3005516" y="5517232"/>
              <a:ext cx="4210515" cy="946088"/>
              <a:chOff x="3005516" y="5517232"/>
              <a:chExt cx="4210515" cy="946088"/>
            </a:xfrm>
          </p:grpSpPr>
          <p:pic>
            <p:nvPicPr>
              <p:cNvPr id="8" name="Picture 5" descr="C:\Users\dwharder\Desktop\q5.png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t="1" b="80850"/>
              <a:stretch/>
            </p:blipFill>
            <p:spPr bwMode="auto">
              <a:xfrm>
                <a:off x="3275856" y="5517232"/>
                <a:ext cx="394017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矩形 8"/>
              <p:cNvSpPr/>
              <p:nvPr/>
            </p:nvSpPr>
            <p:spPr>
              <a:xfrm>
                <a:off x="4644008" y="584578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860032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7605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519936" y="584480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735960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95198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169979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29799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8797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611888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835802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3419872" y="6072870"/>
                <a:ext cx="545342" cy="390450"/>
                <a:chOff x="2195736" y="6309320"/>
                <a:chExt cx="680697" cy="436439"/>
              </a:xfrm>
            </p:grpSpPr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2485238" y="6309320"/>
                  <a:ext cx="0" cy="216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2195736" y="6453335"/>
                  <a:ext cx="680697" cy="292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Front</a:t>
                  </a:r>
                  <a:endParaRPr lang="zh-CN" altLang="en-US" sz="1100" b="1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3005516" y="6076682"/>
                <a:ext cx="483281" cy="373921"/>
                <a:chOff x="2195736" y="6326491"/>
                <a:chExt cx="522900" cy="388455"/>
              </a:xfrm>
            </p:grpSpPr>
            <p:cxnSp>
              <p:nvCxnSpPr>
                <p:cNvPr id="24" name="直接箭头连接符 23"/>
                <p:cNvCxnSpPr/>
                <p:nvPr/>
              </p:nvCxnSpPr>
              <p:spPr>
                <a:xfrm flipV="1">
                  <a:off x="2485238" y="6326491"/>
                  <a:ext cx="3000" cy="1988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2195736" y="6453336"/>
                  <a:ext cx="5229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Back</a:t>
                  </a:r>
                  <a:endParaRPr lang="zh-CN" altLang="en-US" sz="1100" b="1" dirty="0"/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4572000" y="6085527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27912" y="6085526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矩形 2"/>
          <p:cNvSpPr/>
          <p:nvPr/>
        </p:nvSpPr>
        <p:spPr>
          <a:xfrm>
            <a:off x="6247981" y="2808757"/>
            <a:ext cx="1230108" cy="360040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queue_size</a:t>
            </a:r>
            <a:r>
              <a:rPr lang="en-US" altLang="zh-CN" sz="1400" dirty="0"/>
              <a:t>=0</a:t>
            </a:r>
            <a:endParaRPr lang="zh-CN" altLang="en-US" sz="1400" dirty="0"/>
          </a:p>
        </p:txBody>
      </p:sp>
      <p:pic>
        <p:nvPicPr>
          <p:cNvPr id="27652" name="Picture 27651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600200"/>
            <a:ext cx="764319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A naïve implementation of push and pop:</a:t>
            </a: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1600" dirty="0">
                <a:latin typeface="Consolas" pitchFamily="49" charset="0"/>
                <a:cs typeface="Arial" charset="0"/>
              </a:rPr>
              <a:t> Queue&lt;Type&gt;::push( Type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&amp;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if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 ==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throw overflow();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>
                <a:latin typeface="Consolas" pitchFamily="49" charset="0"/>
                <a:cs typeface="Arial" charset="0"/>
              </a:rPr>
              <a:t>] =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554308" y="3284984"/>
            <a:ext cx="3940175" cy="1075373"/>
            <a:chOff x="3275856" y="5517232"/>
            <a:chExt cx="3940175" cy="1075373"/>
          </a:xfrm>
        </p:grpSpPr>
        <p:grpSp>
          <p:nvGrpSpPr>
            <p:cNvPr id="5" name="组合 4"/>
            <p:cNvGrpSpPr/>
            <p:nvPr/>
          </p:nvGrpSpPr>
          <p:grpSpPr>
            <a:xfrm>
              <a:off x="3275856" y="5517232"/>
              <a:ext cx="3940175" cy="1075373"/>
              <a:chOff x="3275856" y="5517232"/>
              <a:chExt cx="3940175" cy="1075373"/>
            </a:xfrm>
          </p:grpSpPr>
          <p:pic>
            <p:nvPicPr>
              <p:cNvPr id="8" name="Picture 5" descr="C:\Users\dwharder\Desktop\q5.png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t="1" b="80850"/>
              <a:stretch/>
            </p:blipFill>
            <p:spPr bwMode="auto">
              <a:xfrm>
                <a:off x="3275856" y="5517232"/>
                <a:ext cx="394017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矩形 8"/>
              <p:cNvSpPr/>
              <p:nvPr/>
            </p:nvSpPr>
            <p:spPr>
              <a:xfrm>
                <a:off x="4644008" y="584578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860032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7605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519936" y="584480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735960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95198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169979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29799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8797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611888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835802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3419872" y="6072870"/>
                <a:ext cx="545342" cy="390450"/>
                <a:chOff x="2195736" y="6309320"/>
                <a:chExt cx="680697" cy="436439"/>
              </a:xfrm>
            </p:grpSpPr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2485238" y="6309320"/>
                  <a:ext cx="0" cy="216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2195736" y="6453335"/>
                  <a:ext cx="680697" cy="292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Front</a:t>
                  </a:r>
                  <a:endParaRPr lang="zh-CN" altLang="en-US" sz="1100" b="1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3509572" y="6079836"/>
                <a:ext cx="483281" cy="512769"/>
                <a:chOff x="2741114" y="6329768"/>
                <a:chExt cx="522900" cy="532700"/>
              </a:xfrm>
            </p:grpSpPr>
            <p:cxnSp>
              <p:nvCxnSpPr>
                <p:cNvPr id="24" name="直接箭头连接符 23"/>
                <p:cNvCxnSpPr/>
                <p:nvPr/>
              </p:nvCxnSpPr>
              <p:spPr>
                <a:xfrm flipV="1">
                  <a:off x="2994550" y="6329768"/>
                  <a:ext cx="3000" cy="1988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2741114" y="6600858"/>
                  <a:ext cx="5229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Back</a:t>
                  </a:r>
                  <a:endParaRPr lang="zh-CN" altLang="en-US" sz="1100" b="1" dirty="0"/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4572000" y="6085527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27912" y="6085526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/>
          <p:cNvSpPr/>
          <p:nvPr/>
        </p:nvSpPr>
        <p:spPr>
          <a:xfrm>
            <a:off x="4865204" y="4365104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30508" y="3612076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47981" y="2808757"/>
            <a:ext cx="1230108" cy="360040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queue_size</a:t>
            </a:r>
            <a:r>
              <a:rPr lang="en-US" altLang="zh-CN" sz="1400" dirty="0"/>
              <a:t>=1</a:t>
            </a:r>
            <a:endParaRPr lang="zh-CN" altLang="en-US" sz="1400" dirty="0"/>
          </a:p>
        </p:txBody>
      </p:sp>
      <p:pic>
        <p:nvPicPr>
          <p:cNvPr id="27652" name="Picture 27651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16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600200"/>
            <a:ext cx="764319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A naïve implementation of push and pop:</a:t>
            </a: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1600" dirty="0">
                <a:latin typeface="Consolas" pitchFamily="49" charset="0"/>
                <a:cs typeface="Arial" charset="0"/>
              </a:rPr>
              <a:t> Queue&lt;Type&gt;::push( Type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&amp;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if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 ==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throw overflow();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>
                <a:latin typeface="Consolas" pitchFamily="49" charset="0"/>
                <a:cs typeface="Arial" charset="0"/>
              </a:rPr>
              <a:t>] =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554308" y="3284984"/>
            <a:ext cx="3940175" cy="1071999"/>
            <a:chOff x="3275856" y="5517232"/>
            <a:chExt cx="3940175" cy="1071999"/>
          </a:xfrm>
        </p:grpSpPr>
        <p:grpSp>
          <p:nvGrpSpPr>
            <p:cNvPr id="5" name="组合 4"/>
            <p:cNvGrpSpPr/>
            <p:nvPr/>
          </p:nvGrpSpPr>
          <p:grpSpPr>
            <a:xfrm>
              <a:off x="3275856" y="5517232"/>
              <a:ext cx="3940175" cy="1071999"/>
              <a:chOff x="3275856" y="5517232"/>
              <a:chExt cx="3940175" cy="1071999"/>
            </a:xfrm>
          </p:grpSpPr>
          <p:pic>
            <p:nvPicPr>
              <p:cNvPr id="8" name="Picture 5" descr="C:\Users\dwharder\Desktop\q5.png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t="1" b="80850"/>
              <a:stretch/>
            </p:blipFill>
            <p:spPr bwMode="auto">
              <a:xfrm>
                <a:off x="3275856" y="5517232"/>
                <a:ext cx="394017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矩形 8"/>
              <p:cNvSpPr/>
              <p:nvPr/>
            </p:nvSpPr>
            <p:spPr>
              <a:xfrm>
                <a:off x="4644008" y="584578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860032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7605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519936" y="584480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735960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95198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169979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29799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8797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611888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835802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3419872" y="6072870"/>
                <a:ext cx="545342" cy="390450"/>
                <a:chOff x="2195736" y="6309320"/>
                <a:chExt cx="680697" cy="436439"/>
              </a:xfrm>
            </p:grpSpPr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2485238" y="6309320"/>
                  <a:ext cx="0" cy="216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2195736" y="6453335"/>
                  <a:ext cx="680697" cy="292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Front</a:t>
                  </a:r>
                  <a:endParaRPr lang="zh-CN" altLang="en-US" sz="1100" b="1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3659662" y="6076462"/>
                <a:ext cx="483281" cy="512769"/>
                <a:chOff x="2903508" y="6326263"/>
                <a:chExt cx="522900" cy="532700"/>
              </a:xfrm>
            </p:grpSpPr>
            <p:cxnSp>
              <p:nvCxnSpPr>
                <p:cNvPr id="24" name="直接箭头连接符 23"/>
                <p:cNvCxnSpPr/>
                <p:nvPr/>
              </p:nvCxnSpPr>
              <p:spPr>
                <a:xfrm flipV="1">
                  <a:off x="3156944" y="6326263"/>
                  <a:ext cx="3000" cy="1988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2903508" y="6597353"/>
                  <a:ext cx="5229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Back</a:t>
                  </a:r>
                  <a:endParaRPr lang="zh-CN" altLang="en-US" sz="1100" b="1" dirty="0"/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4572000" y="6085527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27912" y="6085526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/>
          <p:cNvSpPr/>
          <p:nvPr/>
        </p:nvSpPr>
        <p:spPr>
          <a:xfrm>
            <a:off x="4865204" y="4365104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30508" y="3612076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03678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47981" y="2808757"/>
            <a:ext cx="1230108" cy="360040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queue_size</a:t>
            </a:r>
            <a:r>
              <a:rPr lang="en-US" altLang="zh-CN" sz="1400" dirty="0"/>
              <a:t>=2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5046532" y="3615063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7652" name="Picture 27651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600200"/>
            <a:ext cx="764319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A naïve implementation of push and pop:</a:t>
            </a:r>
          </a:p>
          <a:p>
            <a:pPr>
              <a:buFontTx/>
              <a:buNone/>
            </a:pPr>
            <a:endParaRPr lang="en-US" sz="12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1600" dirty="0">
                <a:latin typeface="Consolas" pitchFamily="49" charset="0"/>
                <a:cs typeface="Arial" charset="0"/>
              </a:rPr>
              <a:t> Queue&lt;Type&gt;::push( Type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&amp;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if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 ==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throw overflow();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iback</a:t>
            </a:r>
            <a:r>
              <a:rPr lang="en-US" sz="1600" dirty="0">
                <a:latin typeface="Consolas" pitchFamily="49" charset="0"/>
                <a:cs typeface="Arial" charset="0"/>
              </a:rPr>
              <a:t>] =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queue_size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554308" y="3284984"/>
            <a:ext cx="3940175" cy="946088"/>
            <a:chOff x="3275856" y="5517232"/>
            <a:chExt cx="3940175" cy="946088"/>
          </a:xfrm>
        </p:grpSpPr>
        <p:grpSp>
          <p:nvGrpSpPr>
            <p:cNvPr id="5" name="组合 4"/>
            <p:cNvGrpSpPr/>
            <p:nvPr/>
          </p:nvGrpSpPr>
          <p:grpSpPr>
            <a:xfrm>
              <a:off x="3275856" y="5517232"/>
              <a:ext cx="3940175" cy="946088"/>
              <a:chOff x="3275856" y="5517232"/>
              <a:chExt cx="3940175" cy="946088"/>
            </a:xfrm>
          </p:grpSpPr>
          <p:pic>
            <p:nvPicPr>
              <p:cNvPr id="8" name="Picture 5" descr="C:\Users\dwharder\Desktop\q5.png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t="1" b="80850"/>
              <a:stretch/>
            </p:blipFill>
            <p:spPr bwMode="auto">
              <a:xfrm>
                <a:off x="3275856" y="5517232"/>
                <a:ext cx="394017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矩形 8"/>
              <p:cNvSpPr/>
              <p:nvPr/>
            </p:nvSpPr>
            <p:spPr>
              <a:xfrm>
                <a:off x="4644008" y="584578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860032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7605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519936" y="584480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735960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95198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169979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29799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8797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611888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835802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3419872" y="6072870"/>
                <a:ext cx="545342" cy="390450"/>
                <a:chOff x="2195736" y="6309320"/>
                <a:chExt cx="680697" cy="436439"/>
              </a:xfrm>
            </p:grpSpPr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2485238" y="6309320"/>
                  <a:ext cx="0" cy="216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2195736" y="6453335"/>
                  <a:ext cx="680697" cy="292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Front</a:t>
                  </a:r>
                  <a:endParaRPr lang="zh-CN" altLang="en-US" sz="1100" b="1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3869364" y="6062512"/>
                <a:ext cx="483281" cy="382519"/>
                <a:chOff x="3130401" y="6311767"/>
                <a:chExt cx="522900" cy="397387"/>
              </a:xfrm>
            </p:grpSpPr>
            <p:cxnSp>
              <p:nvCxnSpPr>
                <p:cNvPr id="24" name="直接箭头连接符 23"/>
                <p:cNvCxnSpPr/>
                <p:nvPr/>
              </p:nvCxnSpPr>
              <p:spPr>
                <a:xfrm flipV="1">
                  <a:off x="3387795" y="6311767"/>
                  <a:ext cx="3000" cy="1988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3130401" y="6447544"/>
                  <a:ext cx="5229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Back</a:t>
                  </a:r>
                  <a:endParaRPr lang="zh-CN" altLang="en-US" sz="1100" b="1" dirty="0"/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4572000" y="6085527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27912" y="6085526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/>
          <p:cNvSpPr/>
          <p:nvPr/>
        </p:nvSpPr>
        <p:spPr>
          <a:xfrm>
            <a:off x="4865204" y="4365104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30508" y="3612076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03678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47981" y="2808757"/>
            <a:ext cx="1230108" cy="360040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queue_size</a:t>
            </a:r>
            <a:r>
              <a:rPr lang="en-US" altLang="zh-CN" sz="1400" dirty="0"/>
              <a:t>=3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5046532" y="3615063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42152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65514" y="3613392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7652" name="Picture 27651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77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naïve implementation of push and pop: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043608" y="2204864"/>
            <a:ext cx="45212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template &lt;</a:t>
            </a:r>
            <a:r>
              <a:rPr lang="en-US" sz="1600" dirty="0" err="1">
                <a:latin typeface="Consolas" pitchFamily="49" charset="0"/>
              </a:rPr>
              <a:t>typename</a:t>
            </a:r>
            <a:r>
              <a:rPr lang="en-US" sz="1600" dirty="0">
                <a:latin typeface="Consolas" pitchFamily="49" charset="0"/>
              </a:rPr>
              <a:t> Type&gt;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600" dirty="0">
                <a:latin typeface="Consolas" pitchFamily="49" charset="0"/>
              </a:rPr>
              <a:t> Queue&lt;Type&gt;::pop()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if (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empty</a:t>
            </a:r>
            <a:r>
              <a:rPr lang="en-US" sz="1600" dirty="0">
                <a:latin typeface="Consolas" pitchFamily="49" charset="0"/>
              </a:rPr>
              <a:t>() 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    throw underflow();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1600" dirty="0">
              <a:latin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--</a:t>
            </a:r>
            <a:r>
              <a:rPr lang="en-US" sz="1600" dirty="0" err="1">
                <a:latin typeface="Consolas" pitchFamily="49" charset="0"/>
              </a:rPr>
              <a:t>queue_size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++</a:t>
            </a:r>
            <a:r>
              <a:rPr lang="en-US" sz="1600" dirty="0" err="1">
                <a:latin typeface="Consolas" pitchFamily="49" charset="0"/>
              </a:rPr>
              <a:t>ifront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ifront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 - 1</a:t>
            </a:r>
            <a:r>
              <a:rPr lang="en-US" sz="1600" dirty="0">
                <a:latin typeface="Consolas" pitchFamily="49" charset="0"/>
              </a:rPr>
              <a:t>];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554308" y="3284984"/>
            <a:ext cx="3940175" cy="1066806"/>
            <a:chOff x="3275856" y="5517232"/>
            <a:chExt cx="3940175" cy="1066806"/>
          </a:xfrm>
        </p:grpSpPr>
        <p:grpSp>
          <p:nvGrpSpPr>
            <p:cNvPr id="7" name="组合 6"/>
            <p:cNvGrpSpPr/>
            <p:nvPr/>
          </p:nvGrpSpPr>
          <p:grpSpPr>
            <a:xfrm>
              <a:off x="3275856" y="5517232"/>
              <a:ext cx="3940175" cy="1066806"/>
              <a:chOff x="3275856" y="5517232"/>
              <a:chExt cx="3940175" cy="1066806"/>
            </a:xfrm>
          </p:grpSpPr>
          <p:pic>
            <p:nvPicPr>
              <p:cNvPr id="10" name="Picture 5" descr="C:\Users\dwharder\Desktop\q5.png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t="1" b="80850"/>
              <a:stretch/>
            </p:blipFill>
            <p:spPr bwMode="auto">
              <a:xfrm>
                <a:off x="3275856" y="5517232"/>
                <a:ext cx="394017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矩形 10"/>
              <p:cNvSpPr/>
              <p:nvPr/>
            </p:nvSpPr>
            <p:spPr>
              <a:xfrm>
                <a:off x="4644008" y="584578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860032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07605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519936" y="584480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735960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95198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69979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29799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38797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611888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835802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3657744" y="6060657"/>
                <a:ext cx="545342" cy="523381"/>
                <a:chOff x="2492648" y="6295676"/>
                <a:chExt cx="680697" cy="585028"/>
              </a:xfrm>
            </p:grpSpPr>
            <p:cxnSp>
              <p:nvCxnSpPr>
                <p:cNvPr id="28" name="直接箭头连接符 27"/>
                <p:cNvCxnSpPr/>
                <p:nvPr/>
              </p:nvCxnSpPr>
              <p:spPr>
                <a:xfrm flipV="1">
                  <a:off x="2756793" y="6295676"/>
                  <a:ext cx="0" cy="216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本框 28"/>
                <p:cNvSpPr txBox="1"/>
                <p:nvPr/>
              </p:nvSpPr>
              <p:spPr>
                <a:xfrm>
                  <a:off x="2492648" y="6588280"/>
                  <a:ext cx="680697" cy="292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Front</a:t>
                  </a:r>
                  <a:endParaRPr lang="zh-CN" altLang="en-US" sz="1100" b="1" dirty="0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3869364" y="6062512"/>
                <a:ext cx="483281" cy="382519"/>
                <a:chOff x="3130401" y="6311767"/>
                <a:chExt cx="522900" cy="397387"/>
              </a:xfrm>
            </p:grpSpPr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3387795" y="6311767"/>
                  <a:ext cx="3000" cy="1988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3130401" y="6447544"/>
                  <a:ext cx="5229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Back</a:t>
                  </a:r>
                  <a:endParaRPr lang="zh-CN" altLang="en-US" sz="1100" b="1" dirty="0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4572000" y="6085527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827912" y="6085526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/>
          <p:cNvSpPr/>
          <p:nvPr/>
        </p:nvSpPr>
        <p:spPr>
          <a:xfrm>
            <a:off x="4865204" y="4365104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03678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7981" y="2808757"/>
            <a:ext cx="1230108" cy="360040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queue_size</a:t>
            </a:r>
            <a:r>
              <a:rPr lang="en-US" altLang="zh-CN" sz="1400" dirty="0"/>
              <a:t>=2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5046532" y="3615063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42152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65514" y="3613392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80863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</a:rPr>
              <a:t>Pop obj1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pic>
        <p:nvPicPr>
          <p:cNvPr id="27653" name="Picture 27652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18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naïve implementation of push and pop: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043608" y="2204864"/>
            <a:ext cx="45212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template &lt;</a:t>
            </a:r>
            <a:r>
              <a:rPr lang="en-US" sz="1600" dirty="0" err="1">
                <a:latin typeface="Consolas" pitchFamily="49" charset="0"/>
              </a:rPr>
              <a:t>typename</a:t>
            </a:r>
            <a:r>
              <a:rPr lang="en-US" sz="1600" dirty="0">
                <a:latin typeface="Consolas" pitchFamily="49" charset="0"/>
              </a:rPr>
              <a:t> Type&gt;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600" dirty="0">
                <a:latin typeface="Consolas" pitchFamily="49" charset="0"/>
              </a:rPr>
              <a:t> Queue&lt;Type&gt;::pop()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if (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empty</a:t>
            </a:r>
            <a:r>
              <a:rPr lang="en-US" sz="1600" dirty="0">
                <a:latin typeface="Consolas" pitchFamily="49" charset="0"/>
              </a:rPr>
              <a:t>() 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    throw underflow();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1600" dirty="0">
              <a:latin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--</a:t>
            </a:r>
            <a:r>
              <a:rPr lang="en-US" sz="1600" dirty="0" err="1">
                <a:latin typeface="Consolas" pitchFamily="49" charset="0"/>
              </a:rPr>
              <a:t>queue_size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++</a:t>
            </a:r>
            <a:r>
              <a:rPr lang="en-US" sz="1600" dirty="0" err="1">
                <a:latin typeface="Consolas" pitchFamily="49" charset="0"/>
              </a:rPr>
              <a:t>ifront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ifront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 - 1</a:t>
            </a:r>
            <a:r>
              <a:rPr lang="en-US" sz="1600" dirty="0">
                <a:latin typeface="Consolas" pitchFamily="49" charset="0"/>
              </a:rPr>
              <a:t>];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4128" y="5085184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</a:rPr>
              <a:t>Problem?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54308" y="3284984"/>
            <a:ext cx="3940175" cy="1066806"/>
            <a:chOff x="3275856" y="5517232"/>
            <a:chExt cx="3940175" cy="1066806"/>
          </a:xfrm>
        </p:grpSpPr>
        <p:grpSp>
          <p:nvGrpSpPr>
            <p:cNvPr id="7" name="组合 6"/>
            <p:cNvGrpSpPr/>
            <p:nvPr/>
          </p:nvGrpSpPr>
          <p:grpSpPr>
            <a:xfrm>
              <a:off x="3275856" y="5517232"/>
              <a:ext cx="3940175" cy="1066806"/>
              <a:chOff x="3275856" y="5517232"/>
              <a:chExt cx="3940175" cy="1066806"/>
            </a:xfrm>
          </p:grpSpPr>
          <p:pic>
            <p:nvPicPr>
              <p:cNvPr id="10" name="Picture 5" descr="C:\Users\dwharder\Desktop\q5.png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t="1" b="80850"/>
              <a:stretch/>
            </p:blipFill>
            <p:spPr bwMode="auto">
              <a:xfrm>
                <a:off x="3275856" y="5517232"/>
                <a:ext cx="394017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矩形 10"/>
              <p:cNvSpPr/>
              <p:nvPr/>
            </p:nvSpPr>
            <p:spPr>
              <a:xfrm>
                <a:off x="4644008" y="584578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860032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07605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519936" y="584480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735960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95198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69979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29799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387974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611888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835802" y="584413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3657744" y="6060657"/>
                <a:ext cx="545342" cy="523381"/>
                <a:chOff x="2492648" y="6295676"/>
                <a:chExt cx="680697" cy="585028"/>
              </a:xfrm>
            </p:grpSpPr>
            <p:cxnSp>
              <p:nvCxnSpPr>
                <p:cNvPr id="28" name="直接箭头连接符 27"/>
                <p:cNvCxnSpPr/>
                <p:nvPr/>
              </p:nvCxnSpPr>
              <p:spPr>
                <a:xfrm flipV="1">
                  <a:off x="2756793" y="6295676"/>
                  <a:ext cx="0" cy="216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本框 28"/>
                <p:cNvSpPr txBox="1"/>
                <p:nvPr/>
              </p:nvSpPr>
              <p:spPr>
                <a:xfrm>
                  <a:off x="2492648" y="6588280"/>
                  <a:ext cx="680697" cy="292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Front</a:t>
                  </a:r>
                  <a:endParaRPr lang="zh-CN" altLang="en-US" sz="1100" b="1" dirty="0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3869364" y="6062512"/>
                <a:ext cx="483281" cy="382519"/>
                <a:chOff x="3130401" y="6311767"/>
                <a:chExt cx="522900" cy="397387"/>
              </a:xfrm>
            </p:grpSpPr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3387795" y="6311767"/>
                  <a:ext cx="3000" cy="1988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3130401" y="6447544"/>
                  <a:ext cx="5229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Back</a:t>
                  </a:r>
                  <a:endParaRPr lang="zh-CN" altLang="en-US" sz="1100" b="1" dirty="0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4572000" y="6085527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827912" y="6085526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/>
          <p:cNvSpPr/>
          <p:nvPr/>
        </p:nvSpPr>
        <p:spPr>
          <a:xfrm>
            <a:off x="4865204" y="4365104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03678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7981" y="2808757"/>
            <a:ext cx="1230108" cy="360040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queue_size</a:t>
            </a:r>
            <a:r>
              <a:rPr lang="en-US" altLang="zh-CN" sz="1400" dirty="0"/>
              <a:t>=2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5046532" y="3615063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42152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65514" y="3613392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80863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</a:rPr>
              <a:t>Pop obj1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pic>
        <p:nvPicPr>
          <p:cNvPr id="27653" name="Picture 27652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4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naïve implementation of push and pop: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043608" y="2204864"/>
            <a:ext cx="45212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template &lt;</a:t>
            </a:r>
            <a:r>
              <a:rPr lang="en-US" sz="1600" dirty="0" err="1">
                <a:latin typeface="Consolas" pitchFamily="49" charset="0"/>
              </a:rPr>
              <a:t>typename</a:t>
            </a:r>
            <a:r>
              <a:rPr lang="en-US" sz="1600" dirty="0">
                <a:latin typeface="Consolas" pitchFamily="49" charset="0"/>
              </a:rPr>
              <a:t> Type&gt;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600" dirty="0">
                <a:latin typeface="Consolas" pitchFamily="49" charset="0"/>
              </a:rPr>
              <a:t> Queue&lt;Type&gt;::pop()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if (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empty</a:t>
            </a:r>
            <a:r>
              <a:rPr lang="en-US" sz="1600" dirty="0">
                <a:latin typeface="Consolas" pitchFamily="49" charset="0"/>
              </a:rPr>
              <a:t>() 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    throw underflow();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1600" dirty="0">
              <a:latin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--</a:t>
            </a:r>
            <a:r>
              <a:rPr lang="en-US" sz="1600" dirty="0" err="1">
                <a:latin typeface="Consolas" pitchFamily="49" charset="0"/>
              </a:rPr>
              <a:t>queue_size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++</a:t>
            </a:r>
            <a:r>
              <a:rPr lang="en-US" sz="1600" dirty="0" err="1">
                <a:latin typeface="Consolas" pitchFamily="49" charset="0"/>
              </a:rPr>
              <a:t>ifront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ifront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 - 1</a:t>
            </a:r>
            <a:r>
              <a:rPr lang="en-US" sz="1600" dirty="0">
                <a:latin typeface="Consolas" pitchFamily="49" charset="0"/>
              </a:rPr>
              <a:t>];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3768" y="5373216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</a:rPr>
              <a:t>Problem?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54308" y="3284984"/>
            <a:ext cx="3940175" cy="975487"/>
            <a:chOff x="3275856" y="5517232"/>
            <a:chExt cx="3940175" cy="975487"/>
          </a:xfrm>
        </p:grpSpPr>
        <p:grpSp>
          <p:nvGrpSpPr>
            <p:cNvPr id="7" name="组合 6"/>
            <p:cNvGrpSpPr/>
            <p:nvPr/>
          </p:nvGrpSpPr>
          <p:grpSpPr>
            <a:xfrm>
              <a:off x="3275856" y="5517232"/>
              <a:ext cx="3940175" cy="975487"/>
              <a:chOff x="3275856" y="5517232"/>
              <a:chExt cx="3940175" cy="975487"/>
            </a:xfrm>
          </p:grpSpPr>
          <p:pic>
            <p:nvPicPr>
              <p:cNvPr id="10" name="Picture 5" descr="C:\Users\dwharder\Desktop\q5.png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t="1" b="80850"/>
              <a:stretch/>
            </p:blipFill>
            <p:spPr bwMode="auto">
              <a:xfrm>
                <a:off x="3275856" y="5517232"/>
                <a:ext cx="3940175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矩形 10"/>
              <p:cNvSpPr/>
              <p:nvPr/>
            </p:nvSpPr>
            <p:spPr>
              <a:xfrm>
                <a:off x="4644008" y="584578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860032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076056" y="5845330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519936" y="5844800"/>
                <a:ext cx="216024" cy="216024"/>
              </a:xfrm>
              <a:prstGeom prst="rect">
                <a:avLst/>
              </a:prstGeom>
              <a:solidFill>
                <a:srgbClr val="99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735960" y="5845330"/>
                <a:ext cx="216024" cy="216024"/>
              </a:xfrm>
              <a:prstGeom prst="rect">
                <a:avLst/>
              </a:prstGeom>
              <a:solidFill>
                <a:srgbClr val="99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951984" y="5844136"/>
                <a:ext cx="216024" cy="216024"/>
              </a:xfrm>
              <a:prstGeom prst="rect">
                <a:avLst/>
              </a:prstGeom>
              <a:solidFill>
                <a:srgbClr val="99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69979" y="5845330"/>
                <a:ext cx="216024" cy="216024"/>
              </a:xfrm>
              <a:prstGeom prst="rect">
                <a:avLst/>
              </a:prstGeom>
              <a:solidFill>
                <a:srgbClr val="99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297996" y="5845330"/>
                <a:ext cx="216024" cy="216024"/>
              </a:xfrm>
              <a:prstGeom prst="rect">
                <a:avLst/>
              </a:prstGeom>
              <a:solidFill>
                <a:srgbClr val="99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387974" y="5844136"/>
                <a:ext cx="216024" cy="216024"/>
              </a:xfrm>
              <a:prstGeom prst="rect">
                <a:avLst/>
              </a:prstGeom>
              <a:solidFill>
                <a:srgbClr val="99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611888" y="5844136"/>
                <a:ext cx="216024" cy="216024"/>
              </a:xfrm>
              <a:prstGeom prst="rect">
                <a:avLst/>
              </a:prstGeom>
              <a:solidFill>
                <a:srgbClr val="99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835802" y="5844136"/>
                <a:ext cx="216024" cy="216024"/>
              </a:xfrm>
              <a:prstGeom prst="rect">
                <a:avLst/>
              </a:prstGeom>
              <a:solidFill>
                <a:srgbClr val="99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4252555" y="6070826"/>
                <a:ext cx="545342" cy="421893"/>
                <a:chOff x="3235092" y="6307042"/>
                <a:chExt cx="680697" cy="471586"/>
              </a:xfrm>
            </p:grpSpPr>
            <p:cxnSp>
              <p:nvCxnSpPr>
                <p:cNvPr id="28" name="直接箭头连接符 27"/>
                <p:cNvCxnSpPr/>
                <p:nvPr/>
              </p:nvCxnSpPr>
              <p:spPr>
                <a:xfrm flipV="1">
                  <a:off x="3582865" y="6307042"/>
                  <a:ext cx="0" cy="2160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本框 28"/>
                <p:cNvSpPr txBox="1"/>
                <p:nvPr/>
              </p:nvSpPr>
              <p:spPr>
                <a:xfrm>
                  <a:off x="3235092" y="6486204"/>
                  <a:ext cx="680697" cy="292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Front</a:t>
                  </a:r>
                  <a:endParaRPr lang="zh-CN" altLang="en-US" sz="1100" b="1" dirty="0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6677924" y="6065148"/>
                <a:ext cx="483281" cy="425019"/>
                <a:chOff x="6169205" y="6314506"/>
                <a:chExt cx="522900" cy="441539"/>
              </a:xfrm>
            </p:grpSpPr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6453892" y="6314506"/>
                  <a:ext cx="3000" cy="1988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本框 26"/>
                <p:cNvSpPr txBox="1"/>
                <p:nvPr/>
              </p:nvSpPr>
              <p:spPr>
                <a:xfrm>
                  <a:off x="6169205" y="6494435"/>
                  <a:ext cx="5229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/>
                    <a:t>Back</a:t>
                  </a:r>
                  <a:endParaRPr lang="zh-CN" altLang="en-US" sz="1100" b="1" dirty="0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4572000" y="6085527"/>
                <a:ext cx="288032" cy="19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888" y="5687423"/>
                  <a:ext cx="225833" cy="133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447" y="5685320"/>
                  <a:ext cx="225833" cy="133450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/>
          <p:cNvSpPr/>
          <p:nvPr/>
        </p:nvSpPr>
        <p:spPr>
          <a:xfrm>
            <a:off x="4865204" y="4365104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03678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7980" y="2808757"/>
            <a:ext cx="1348355" cy="360040"/>
          </a:xfrm>
          <a:prstGeom prst="rect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queue_size</a:t>
            </a:r>
            <a:r>
              <a:rPr lang="en-US" altLang="zh-CN" sz="1400" dirty="0"/>
              <a:t>=n-3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6742152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80863" y="43644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</a:rPr>
              <a:t>Pop obj1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57421" y="46598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34373" y="4652525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obj6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74920" y="4653880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96136" y="465989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59003" y="4940557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</a:rPr>
              <a:t>Pop obj2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88353" y="4947214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</a:rPr>
              <a:t>Pop obj3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31823" y="494937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</a:rPr>
              <a:t>Pop obj4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72370" y="4950728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Push obj8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54871" y="524200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Push obj9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728900" y="5242003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Push </a:t>
            </a:r>
            <a:r>
              <a:rPr lang="en-US" altLang="zh-CN" sz="1000" b="1" dirty="0" err="1">
                <a:solidFill>
                  <a:schemeClr val="tx1"/>
                </a:solidFill>
              </a:rPr>
              <a:t>obj</a:t>
            </a:r>
            <a:r>
              <a:rPr lang="en-US" altLang="zh-CN" sz="1000" b="1" dirty="0">
                <a:solidFill>
                  <a:schemeClr val="tx1"/>
                </a:solidFill>
              </a:rPr>
              <a:t> (n-1)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72370" y="5235990"/>
            <a:ext cx="9309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Push </a:t>
            </a:r>
            <a:r>
              <a:rPr lang="en-US" altLang="zh-CN" sz="1200" b="1" dirty="0" err="1">
                <a:solidFill>
                  <a:schemeClr val="tx1"/>
                </a:solidFill>
              </a:rPr>
              <a:t>obj</a:t>
            </a:r>
            <a:r>
              <a:rPr lang="en-US" altLang="zh-CN" sz="1200" b="1" dirty="0">
                <a:solidFill>
                  <a:schemeClr val="tx1"/>
                </a:solidFill>
              </a:rPr>
              <a:t> n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5793586" y="5242003"/>
                <a:ext cx="930932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586" y="5242003"/>
                <a:ext cx="930932" cy="288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5704811" y="3611888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356479" y="3615669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134539" y="3614330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18361" y="3615063"/>
            <a:ext cx="216024" cy="216024"/>
          </a:xfrm>
          <a:prstGeom prst="rect">
            <a:avLst/>
          </a:prstGeom>
          <a:solidFill>
            <a:srgbClr val="99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7653" name="Picture 27652" descr="te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8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C:\Users\dwharder\Desktop\q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0" y="3284538"/>
            <a:ext cx="3940175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that: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array capacity is 16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have performed 16 pushes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have performed 5 pops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 queue size is now 11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perform one further push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this case, the array is not full and yet we cannot place any more objects into the array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Member Functions</a:t>
            </a:r>
          </a:p>
        </p:txBody>
      </p:sp>
      <p:pic>
        <p:nvPicPr>
          <p:cNvPr id="28677" name="Picture 2867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Instead of viewing the array on the range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0, …, 15</a:t>
            </a:r>
            <a:r>
              <a:rPr lang="en-US">
                <a:latin typeface="Arial" charset="0"/>
                <a:cs typeface="Arial" charset="0"/>
              </a:rPr>
              <a:t>, consider the indices being cyclic:</a:t>
            </a:r>
          </a:p>
          <a:p>
            <a:pPr algn="ctr">
              <a:buFont typeface="Arial" charset="0"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…, 15, 0, 1, …, 15, 0, 1, …, 15, 0, 1, …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is referred to as a </a:t>
            </a:r>
            <a:r>
              <a:rPr lang="en-US" i="1">
                <a:latin typeface="Arial" charset="0"/>
                <a:cs typeface="Arial" charset="0"/>
              </a:rPr>
              <a:t>circular array</a:t>
            </a:r>
            <a:endParaRPr lang="en-US" sz="16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700" name="Picture 6" descr="C:\Users\dwharder\Desktop\q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0" y="3284538"/>
            <a:ext cx="3940175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2970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an explicit linear ordering</a:t>
            </a:r>
          </a:p>
          <a:p>
            <a:r>
              <a:rPr lang="en-US" altLang="zh-CN" dirty="0"/>
              <a:t>Two principal operations</a:t>
            </a:r>
          </a:p>
          <a:p>
            <a:pPr lvl="1"/>
            <a:r>
              <a:rPr lang="en-US" altLang="zh-CN" i="1" dirty="0"/>
              <a:t>Push</a:t>
            </a:r>
            <a:r>
              <a:rPr lang="en-US" altLang="zh-CN" dirty="0"/>
              <a:t>: insert an object at the back of the queue</a:t>
            </a:r>
          </a:p>
          <a:p>
            <a:pPr lvl="1"/>
            <a:r>
              <a:rPr lang="en-US" altLang="zh-CN" i="1" dirty="0"/>
              <a:t>Pop</a:t>
            </a:r>
            <a:r>
              <a:rPr lang="en-US" altLang="zh-CN" dirty="0"/>
              <a:t>: remove the object from the front of the queue</a:t>
            </a:r>
          </a:p>
        </p:txBody>
      </p:sp>
      <p:pic>
        <p:nvPicPr>
          <p:cNvPr id="6148" name="Picture 61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C:\Users\dwharder\Desktop\q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0" y="3284538"/>
            <a:ext cx="3940175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Member Functions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Now, the next push may be performed in the next available location of the circular array:</a:t>
            </a:r>
          </a:p>
          <a:p>
            <a:pPr lvl="1">
              <a:buFont typeface="Arial" charset="0"/>
              <a:buNone/>
            </a:pPr>
            <a:r>
              <a:rPr lang="en-US">
                <a:latin typeface="Consolas" pitchFamily="49" charset="0"/>
                <a:cs typeface="Arial" charset="0"/>
              </a:rPr>
              <a:t>	++iback;</a:t>
            </a:r>
          </a:p>
          <a:p>
            <a:pPr lvl="1">
              <a:buFont typeface="Arial" charset="0"/>
              <a:buNone/>
            </a:pPr>
            <a:r>
              <a:rPr lang="en-US">
                <a:latin typeface="Consolas" pitchFamily="49" charset="0"/>
                <a:cs typeface="Arial" charset="0"/>
              </a:rPr>
              <a:t>	if ( iback == capacity() ) {</a:t>
            </a:r>
          </a:p>
          <a:p>
            <a:pPr lvl="1">
              <a:buFont typeface="Arial" charset="0"/>
              <a:buNone/>
            </a:pPr>
            <a:r>
              <a:rPr lang="en-US">
                <a:latin typeface="Consolas" pitchFamily="49" charset="0"/>
                <a:cs typeface="Arial" charset="0"/>
              </a:rPr>
              <a:t>	    iback = 0;</a:t>
            </a:r>
          </a:p>
          <a:p>
            <a:pPr lvl="1">
              <a:buFont typeface="Arial" charset="0"/>
              <a:buNone/>
            </a:pPr>
            <a:r>
              <a:rPr lang="en-US">
                <a:latin typeface="Consolas" pitchFamily="49" charset="0"/>
                <a:cs typeface="Arial" charset="0"/>
              </a:rPr>
              <a:t>	}</a:t>
            </a:r>
          </a:p>
        </p:txBody>
      </p:sp>
      <p:pic>
        <p:nvPicPr>
          <p:cNvPr id="30725" name="Picture 3072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Exceptions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 with a stack, there are a number of options which can be used if the array is filled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array is filled, we have five options: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Increase the size of the array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Throw an exception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Ignore the element being pushed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Put the pushing process to “sleep” until something else pops the front of the queue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Include a member function </a:t>
            </a:r>
            <a:r>
              <a:rPr lang="en-US" b="1" dirty="0">
                <a:latin typeface="Consolas" pitchFamily="49" charset="0"/>
                <a:cs typeface="Arial" charset="0"/>
              </a:rPr>
              <a:t>bool full()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31748" name="Picture 317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7" descr="d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2250" y="2925763"/>
            <a:ext cx="6392863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Increasing Capacity</a:t>
            </a:r>
          </a:p>
        </p:txBody>
      </p:sp>
      <p:sp>
        <p:nvSpPr>
          <p:cNvPr id="3277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When the array is full, increasing the capacity is slightly more complex than in the case of stack: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 direct copy does not work:</a:t>
            </a:r>
          </a:p>
        </p:txBody>
      </p:sp>
      <p:pic>
        <p:nvPicPr>
          <p:cNvPr id="32773" name="Picture 3277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 descr="d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2250" y="2925763"/>
            <a:ext cx="6389688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Increasing Capacity</a:t>
            </a:r>
          </a:p>
        </p:txBody>
      </p:sp>
      <p:sp>
        <p:nvSpPr>
          <p:cNvPr id="33796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6686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One solution: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Move those beyond the front to the end of the array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next push would then occur in position 6</a:t>
            </a:r>
          </a:p>
        </p:txBody>
      </p:sp>
      <p:pic>
        <p:nvPicPr>
          <p:cNvPr id="33797" name="Picture 3379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Increasing Capacity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 alternate solution is normalization: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Map the front at position 0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next push would then occur in position 16</a:t>
            </a:r>
          </a:p>
        </p:txBody>
      </p:sp>
      <p:pic>
        <p:nvPicPr>
          <p:cNvPr id="34820" name="Picture 5" descr="du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2250" y="2925763"/>
            <a:ext cx="6392863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3482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Destructor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template &lt;</a:t>
            </a:r>
            <a:r>
              <a:rPr lang="en-US" sz="16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6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Queue&lt;Type&gt;::~Queue()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    delete []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  <p:pic>
        <p:nvPicPr>
          <p:cNvPr id="25604" name="Picture 2560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22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Queue ADT</a:t>
            </a:r>
          </a:p>
          <a:p>
            <a:r>
              <a:rPr lang="en-US" dirty="0">
                <a:latin typeface="Arial" charset="0"/>
                <a:cs typeface="Arial" charset="0"/>
              </a:rPr>
              <a:t>Implementation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Example</a:t>
            </a:r>
          </a:p>
        </p:txBody>
      </p:sp>
      <p:pic>
        <p:nvPicPr>
          <p:cNvPr id="5124" name="Picture 512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79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F9F4ADD-32C6-EB4F-8F30-4E70F3A7D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87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1C3E257-53CE-E648-ABCD-7F6CCCDFB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87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535EEF4E-BACD-6642-B971-16ABF9FC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87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033556C8-7B4E-FD4F-A772-4EF11C0EC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87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B1A3E784-C96C-264E-B0BB-4D6D2343C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87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CBB19142-90EC-8744-9671-A0A7999D5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87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8" name="Rectangle 8">
            <a:extLst>
              <a:ext uri="{FF2B5EF4-FFF2-40B4-BE49-F238E27FC236}">
                <a16:creationId xmlns:a16="http://schemas.microsoft.com/office/drawing/2014/main" id="{6ED60EBC-8EF4-804E-ABCD-F44DB5F0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87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9" name="Rectangle 9">
            <a:extLst>
              <a:ext uri="{FF2B5EF4-FFF2-40B4-BE49-F238E27FC236}">
                <a16:creationId xmlns:a16="http://schemas.microsoft.com/office/drawing/2014/main" id="{04655E03-9249-BF45-AB52-6D7FB5283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87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0" name="Rectangle 10">
            <a:extLst>
              <a:ext uri="{FF2B5EF4-FFF2-40B4-BE49-F238E27FC236}">
                <a16:creationId xmlns:a16="http://schemas.microsoft.com/office/drawing/2014/main" id="{5A5C821B-8672-E44D-9B96-AC5BC453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68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1" name="Rectangle 11">
            <a:extLst>
              <a:ext uri="{FF2B5EF4-FFF2-40B4-BE49-F238E27FC236}">
                <a16:creationId xmlns:a16="http://schemas.microsoft.com/office/drawing/2014/main" id="{21213F40-642F-8C45-B423-5B61E43C4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568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2" name="Rectangle 12">
            <a:extLst>
              <a:ext uri="{FF2B5EF4-FFF2-40B4-BE49-F238E27FC236}">
                <a16:creationId xmlns:a16="http://schemas.microsoft.com/office/drawing/2014/main" id="{319D4C56-F5A1-EC40-9DD3-7B420AD92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68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3" name="Rectangle 13">
            <a:extLst>
              <a:ext uri="{FF2B5EF4-FFF2-40B4-BE49-F238E27FC236}">
                <a16:creationId xmlns:a16="http://schemas.microsoft.com/office/drawing/2014/main" id="{CB43827B-9E5D-3444-B2CA-334DB1CDF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68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4" name="Rectangle 14">
            <a:extLst>
              <a:ext uri="{FF2B5EF4-FFF2-40B4-BE49-F238E27FC236}">
                <a16:creationId xmlns:a16="http://schemas.microsoft.com/office/drawing/2014/main" id="{44DB08F0-0EC3-384B-83CC-2F504090D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68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5" name="Rectangle 15">
            <a:extLst>
              <a:ext uri="{FF2B5EF4-FFF2-40B4-BE49-F238E27FC236}">
                <a16:creationId xmlns:a16="http://schemas.microsoft.com/office/drawing/2014/main" id="{3646E552-687C-E04E-8FFB-6F62BFE0C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568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6" name="Rectangle 16">
            <a:extLst>
              <a:ext uri="{FF2B5EF4-FFF2-40B4-BE49-F238E27FC236}">
                <a16:creationId xmlns:a16="http://schemas.microsoft.com/office/drawing/2014/main" id="{38E200F0-29B3-6241-9ABF-84991A026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68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7" name="Rectangle 17">
            <a:extLst>
              <a:ext uri="{FF2B5EF4-FFF2-40B4-BE49-F238E27FC236}">
                <a16:creationId xmlns:a16="http://schemas.microsoft.com/office/drawing/2014/main" id="{24EB5493-39EE-054A-A124-D88A039AF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68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8" name="Rectangle 18">
            <a:extLst>
              <a:ext uri="{FF2B5EF4-FFF2-40B4-BE49-F238E27FC236}">
                <a16:creationId xmlns:a16="http://schemas.microsoft.com/office/drawing/2014/main" id="{5593419D-676B-864B-BB77-992A893B8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949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9" name="Rectangle 19">
            <a:extLst>
              <a:ext uri="{FF2B5EF4-FFF2-40B4-BE49-F238E27FC236}">
                <a16:creationId xmlns:a16="http://schemas.microsoft.com/office/drawing/2014/main" id="{58B9FBBD-AA4F-7F46-A43D-12852A21C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49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0" name="Rectangle 20">
            <a:extLst>
              <a:ext uri="{FF2B5EF4-FFF2-40B4-BE49-F238E27FC236}">
                <a16:creationId xmlns:a16="http://schemas.microsoft.com/office/drawing/2014/main" id="{4ABD66AA-2995-4C4B-85E8-1FDF6192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49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1" name="Rectangle 21">
            <a:extLst>
              <a:ext uri="{FF2B5EF4-FFF2-40B4-BE49-F238E27FC236}">
                <a16:creationId xmlns:a16="http://schemas.microsoft.com/office/drawing/2014/main" id="{3598868B-1525-E141-ADC6-35612F97D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949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2" name="Rectangle 22">
            <a:extLst>
              <a:ext uri="{FF2B5EF4-FFF2-40B4-BE49-F238E27FC236}">
                <a16:creationId xmlns:a16="http://schemas.microsoft.com/office/drawing/2014/main" id="{11CA8C87-BB58-6F43-969A-BD0E2AE2B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949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3" name="Rectangle 23">
            <a:extLst>
              <a:ext uri="{FF2B5EF4-FFF2-40B4-BE49-F238E27FC236}">
                <a16:creationId xmlns:a16="http://schemas.microsoft.com/office/drawing/2014/main" id="{08D06A11-8674-0E47-A155-27802B9EF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49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4" name="Rectangle 24">
            <a:extLst>
              <a:ext uri="{FF2B5EF4-FFF2-40B4-BE49-F238E27FC236}">
                <a16:creationId xmlns:a16="http://schemas.microsoft.com/office/drawing/2014/main" id="{27356AF1-B2D3-3540-A982-5D1B71EE3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949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5" name="Rectangle 25">
            <a:extLst>
              <a:ext uri="{FF2B5EF4-FFF2-40B4-BE49-F238E27FC236}">
                <a16:creationId xmlns:a16="http://schemas.microsoft.com/office/drawing/2014/main" id="{D7F3204F-A49F-5641-8074-4E48C29F0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49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6" name="Rectangle 26">
            <a:extLst>
              <a:ext uri="{FF2B5EF4-FFF2-40B4-BE49-F238E27FC236}">
                <a16:creationId xmlns:a16="http://schemas.microsoft.com/office/drawing/2014/main" id="{8D718D69-191F-DD4B-B832-97F9FDF00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330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7" name="Rectangle 27">
            <a:extLst>
              <a:ext uri="{FF2B5EF4-FFF2-40B4-BE49-F238E27FC236}">
                <a16:creationId xmlns:a16="http://schemas.microsoft.com/office/drawing/2014/main" id="{6E7BA943-D857-CF42-BCF4-8A1F325B6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330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8" name="Rectangle 28">
            <a:extLst>
              <a:ext uri="{FF2B5EF4-FFF2-40B4-BE49-F238E27FC236}">
                <a16:creationId xmlns:a16="http://schemas.microsoft.com/office/drawing/2014/main" id="{0978A039-6B37-5447-B51D-C7DE10166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330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9" name="Rectangle 29">
            <a:extLst>
              <a:ext uri="{FF2B5EF4-FFF2-40B4-BE49-F238E27FC236}">
                <a16:creationId xmlns:a16="http://schemas.microsoft.com/office/drawing/2014/main" id="{82A4DA16-5058-2044-842B-8144E67E5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330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0" name="Rectangle 30">
            <a:extLst>
              <a:ext uri="{FF2B5EF4-FFF2-40B4-BE49-F238E27FC236}">
                <a16:creationId xmlns:a16="http://schemas.microsoft.com/office/drawing/2014/main" id="{15E0B000-138D-E942-B41D-1AE468BD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30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1" name="Rectangle 31">
            <a:extLst>
              <a:ext uri="{FF2B5EF4-FFF2-40B4-BE49-F238E27FC236}">
                <a16:creationId xmlns:a16="http://schemas.microsoft.com/office/drawing/2014/main" id="{4B442F68-162C-9343-BCB8-6D5192836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330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2" name="Rectangle 32">
            <a:extLst>
              <a:ext uri="{FF2B5EF4-FFF2-40B4-BE49-F238E27FC236}">
                <a16:creationId xmlns:a16="http://schemas.microsoft.com/office/drawing/2014/main" id="{5B228C09-3480-E64D-8FAC-6AD674DEA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330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3" name="Rectangle 33">
            <a:extLst>
              <a:ext uri="{FF2B5EF4-FFF2-40B4-BE49-F238E27FC236}">
                <a16:creationId xmlns:a16="http://schemas.microsoft.com/office/drawing/2014/main" id="{13321422-AC40-3544-A994-8E2A1DF89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330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4" name="Rectangle 34">
            <a:extLst>
              <a:ext uri="{FF2B5EF4-FFF2-40B4-BE49-F238E27FC236}">
                <a16:creationId xmlns:a16="http://schemas.microsoft.com/office/drawing/2014/main" id="{9772DEF2-AE21-1A46-8A65-38F4F401F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11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5" name="Rectangle 35">
            <a:extLst>
              <a:ext uri="{FF2B5EF4-FFF2-40B4-BE49-F238E27FC236}">
                <a16:creationId xmlns:a16="http://schemas.microsoft.com/office/drawing/2014/main" id="{E866B6C0-5B7E-2A48-A53E-DEA001BB7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711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6" name="Rectangle 36">
            <a:extLst>
              <a:ext uri="{FF2B5EF4-FFF2-40B4-BE49-F238E27FC236}">
                <a16:creationId xmlns:a16="http://schemas.microsoft.com/office/drawing/2014/main" id="{B217525A-1D0F-1B4D-90DA-1E093339E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11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7" name="Rectangle 37">
            <a:extLst>
              <a:ext uri="{FF2B5EF4-FFF2-40B4-BE49-F238E27FC236}">
                <a16:creationId xmlns:a16="http://schemas.microsoft.com/office/drawing/2014/main" id="{2371381A-5D87-6B45-8CED-6A73B60C3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11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8" name="Rectangle 38">
            <a:extLst>
              <a:ext uri="{FF2B5EF4-FFF2-40B4-BE49-F238E27FC236}">
                <a16:creationId xmlns:a16="http://schemas.microsoft.com/office/drawing/2014/main" id="{709A1FBE-9254-EF48-AD63-0E50777DC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11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9" name="Rectangle 39">
            <a:extLst>
              <a:ext uri="{FF2B5EF4-FFF2-40B4-BE49-F238E27FC236}">
                <a16:creationId xmlns:a16="http://schemas.microsoft.com/office/drawing/2014/main" id="{542F9164-6CE3-A14F-8DC8-6A88A566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11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0" name="Rectangle 40">
            <a:extLst>
              <a:ext uri="{FF2B5EF4-FFF2-40B4-BE49-F238E27FC236}">
                <a16:creationId xmlns:a16="http://schemas.microsoft.com/office/drawing/2014/main" id="{40B90F85-33CA-4E40-92D2-047A43F5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711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1" name="Rectangle 41">
            <a:extLst>
              <a:ext uri="{FF2B5EF4-FFF2-40B4-BE49-F238E27FC236}">
                <a16:creationId xmlns:a16="http://schemas.microsoft.com/office/drawing/2014/main" id="{12D70107-D7AD-1C49-87C8-2C2E8FB7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711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2" name="Rectangle 42">
            <a:extLst>
              <a:ext uri="{FF2B5EF4-FFF2-40B4-BE49-F238E27FC236}">
                <a16:creationId xmlns:a16="http://schemas.microsoft.com/office/drawing/2014/main" id="{958E4873-4FF6-2D49-B298-4CD192E55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92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3" name="Rectangle 43">
            <a:extLst>
              <a:ext uri="{FF2B5EF4-FFF2-40B4-BE49-F238E27FC236}">
                <a16:creationId xmlns:a16="http://schemas.microsoft.com/office/drawing/2014/main" id="{7E645179-6BFF-DF46-B461-A41E8F221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92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4" name="Rectangle 44">
            <a:extLst>
              <a:ext uri="{FF2B5EF4-FFF2-40B4-BE49-F238E27FC236}">
                <a16:creationId xmlns:a16="http://schemas.microsoft.com/office/drawing/2014/main" id="{80275636-904B-CD46-80DB-0C17ACD7B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92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5" name="Rectangle 45">
            <a:extLst>
              <a:ext uri="{FF2B5EF4-FFF2-40B4-BE49-F238E27FC236}">
                <a16:creationId xmlns:a16="http://schemas.microsoft.com/office/drawing/2014/main" id="{58DF8862-D211-5844-8437-8DF4181AB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92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6" name="Rectangle 46">
            <a:extLst>
              <a:ext uri="{FF2B5EF4-FFF2-40B4-BE49-F238E27FC236}">
                <a16:creationId xmlns:a16="http://schemas.microsoft.com/office/drawing/2014/main" id="{15BFCCCB-9E67-F145-88CC-32B991CBF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92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7" name="Rectangle 47">
            <a:extLst>
              <a:ext uri="{FF2B5EF4-FFF2-40B4-BE49-F238E27FC236}">
                <a16:creationId xmlns:a16="http://schemas.microsoft.com/office/drawing/2014/main" id="{35D07C2F-440A-B34F-BEA2-E4A87D5F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92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8" name="Rectangle 48">
            <a:extLst>
              <a:ext uri="{FF2B5EF4-FFF2-40B4-BE49-F238E27FC236}">
                <a16:creationId xmlns:a16="http://schemas.microsoft.com/office/drawing/2014/main" id="{0FAB2CF1-DE6E-8F47-94A7-441905737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92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9" name="Rectangle 49">
            <a:extLst>
              <a:ext uri="{FF2B5EF4-FFF2-40B4-BE49-F238E27FC236}">
                <a16:creationId xmlns:a16="http://schemas.microsoft.com/office/drawing/2014/main" id="{FCEBFDAB-5C49-1446-A187-EC1A0E18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092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0" name="Rectangle 50">
            <a:extLst>
              <a:ext uri="{FF2B5EF4-FFF2-40B4-BE49-F238E27FC236}">
                <a16:creationId xmlns:a16="http://schemas.microsoft.com/office/drawing/2014/main" id="{AF81DC94-4667-F74B-99AF-B3162000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73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1" name="Rectangle 51">
            <a:extLst>
              <a:ext uri="{FF2B5EF4-FFF2-40B4-BE49-F238E27FC236}">
                <a16:creationId xmlns:a16="http://schemas.microsoft.com/office/drawing/2014/main" id="{A043C709-9CBD-F742-9A0B-A4608BAED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473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2" name="Rectangle 52">
            <a:extLst>
              <a:ext uri="{FF2B5EF4-FFF2-40B4-BE49-F238E27FC236}">
                <a16:creationId xmlns:a16="http://schemas.microsoft.com/office/drawing/2014/main" id="{BD132E65-30C4-8646-80E9-B114CD78A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73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3" name="Rectangle 53">
            <a:extLst>
              <a:ext uri="{FF2B5EF4-FFF2-40B4-BE49-F238E27FC236}">
                <a16:creationId xmlns:a16="http://schemas.microsoft.com/office/drawing/2014/main" id="{8901474D-3169-474A-8E2E-B3922FCCF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73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4" name="Rectangle 54">
            <a:extLst>
              <a:ext uri="{FF2B5EF4-FFF2-40B4-BE49-F238E27FC236}">
                <a16:creationId xmlns:a16="http://schemas.microsoft.com/office/drawing/2014/main" id="{2150A6C6-994C-2744-8346-9D282C7BF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473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5" name="Rectangle 55">
            <a:extLst>
              <a:ext uri="{FF2B5EF4-FFF2-40B4-BE49-F238E27FC236}">
                <a16:creationId xmlns:a16="http://schemas.microsoft.com/office/drawing/2014/main" id="{EDE62222-E662-854D-BEC5-4BE4A66F2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473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6" name="Rectangle 56">
            <a:extLst>
              <a:ext uri="{FF2B5EF4-FFF2-40B4-BE49-F238E27FC236}">
                <a16:creationId xmlns:a16="http://schemas.microsoft.com/office/drawing/2014/main" id="{3A6E59C9-1B86-AA47-BECC-DB1448A8F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473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7" name="Rectangle 57">
            <a:extLst>
              <a:ext uri="{FF2B5EF4-FFF2-40B4-BE49-F238E27FC236}">
                <a16:creationId xmlns:a16="http://schemas.microsoft.com/office/drawing/2014/main" id="{FE467083-39DD-724E-A490-DE764416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473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8" name="Rectangle 58">
            <a:extLst>
              <a:ext uri="{FF2B5EF4-FFF2-40B4-BE49-F238E27FC236}">
                <a16:creationId xmlns:a16="http://schemas.microsoft.com/office/drawing/2014/main" id="{AC63FE24-5011-2042-A6BA-F55D76867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854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9" name="Rectangle 59">
            <a:extLst>
              <a:ext uri="{FF2B5EF4-FFF2-40B4-BE49-F238E27FC236}">
                <a16:creationId xmlns:a16="http://schemas.microsoft.com/office/drawing/2014/main" id="{78D38363-ED12-584B-9036-3BECF187A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854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0" name="Rectangle 60">
            <a:extLst>
              <a:ext uri="{FF2B5EF4-FFF2-40B4-BE49-F238E27FC236}">
                <a16:creationId xmlns:a16="http://schemas.microsoft.com/office/drawing/2014/main" id="{0A6CF498-7E56-054D-A28E-1251B01AB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54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1" name="Rectangle 61">
            <a:extLst>
              <a:ext uri="{FF2B5EF4-FFF2-40B4-BE49-F238E27FC236}">
                <a16:creationId xmlns:a16="http://schemas.microsoft.com/office/drawing/2014/main" id="{16710BDD-50AA-8A4D-9737-600A63341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854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2" name="Rectangle 62">
            <a:extLst>
              <a:ext uri="{FF2B5EF4-FFF2-40B4-BE49-F238E27FC236}">
                <a16:creationId xmlns:a16="http://schemas.microsoft.com/office/drawing/2014/main" id="{DDE35DBE-DFA7-FD40-A9B7-EBE89837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54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3" name="Rectangle 63">
            <a:extLst>
              <a:ext uri="{FF2B5EF4-FFF2-40B4-BE49-F238E27FC236}">
                <a16:creationId xmlns:a16="http://schemas.microsoft.com/office/drawing/2014/main" id="{097BEF56-DFD7-4F4E-AAF4-82399B139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54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4" name="Rectangle 64">
            <a:extLst>
              <a:ext uri="{FF2B5EF4-FFF2-40B4-BE49-F238E27FC236}">
                <a16:creationId xmlns:a16="http://schemas.microsoft.com/office/drawing/2014/main" id="{98F03798-25CE-4647-B11E-16714A705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854575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5" name="Rectangle 65">
            <a:extLst>
              <a:ext uri="{FF2B5EF4-FFF2-40B4-BE49-F238E27FC236}">
                <a16:creationId xmlns:a16="http://schemas.microsoft.com/office/drawing/2014/main" id="{13DE4109-F806-B343-93C4-60E7DCE75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663" y="3716338"/>
            <a:ext cx="381000" cy="381000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6" name="Rectangle 66">
            <a:extLst>
              <a:ext uri="{FF2B5EF4-FFF2-40B4-BE49-F238E27FC236}">
                <a16:creationId xmlns:a16="http://schemas.microsoft.com/office/drawing/2014/main" id="{A1B2A2C5-2CA8-184B-8F4E-37E597733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3493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81987" name="Rectangle 67">
            <a:extLst>
              <a:ext uri="{FF2B5EF4-FFF2-40B4-BE49-F238E27FC236}">
                <a16:creationId xmlns:a16="http://schemas.microsoft.com/office/drawing/2014/main" id="{ACBD58CB-1AD4-784E-9C13-A6BF24F9B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3493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1988" name="Rectangle 68">
            <a:extLst>
              <a:ext uri="{FF2B5EF4-FFF2-40B4-BE49-F238E27FC236}">
                <a16:creationId xmlns:a16="http://schemas.microsoft.com/office/drawing/2014/main" id="{54959A72-F7C1-F34E-B968-91127769F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3493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1989" name="Rectangle 69">
            <a:extLst>
              <a:ext uri="{FF2B5EF4-FFF2-40B4-BE49-F238E27FC236}">
                <a16:creationId xmlns:a16="http://schemas.microsoft.com/office/drawing/2014/main" id="{BFB768E8-4731-AE44-9690-F4062070C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493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1990" name="Rectangle 70">
            <a:extLst>
              <a:ext uri="{FF2B5EF4-FFF2-40B4-BE49-F238E27FC236}">
                <a16:creationId xmlns:a16="http://schemas.microsoft.com/office/drawing/2014/main" id="{44D27F88-BDE5-B549-887C-FF89C1E56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3493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1991" name="Rectangle 71">
            <a:extLst>
              <a:ext uri="{FF2B5EF4-FFF2-40B4-BE49-F238E27FC236}">
                <a16:creationId xmlns:a16="http://schemas.microsoft.com/office/drawing/2014/main" id="{05EC1420-B8D3-4046-A654-162C5EA0C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3493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1992" name="Rectangle 72">
            <a:extLst>
              <a:ext uri="{FF2B5EF4-FFF2-40B4-BE49-F238E27FC236}">
                <a16:creationId xmlns:a16="http://schemas.microsoft.com/office/drawing/2014/main" id="{5DDED504-40FC-9E41-B3EC-2299DDD08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3493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1993" name="Rectangle 73">
            <a:extLst>
              <a:ext uri="{FF2B5EF4-FFF2-40B4-BE49-F238E27FC236}">
                <a16:creationId xmlns:a16="http://schemas.microsoft.com/office/drawing/2014/main" id="{54CE58F3-5FA2-5640-84BC-9C217C887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3493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1994" name="Rectangle 74">
            <a:extLst>
              <a:ext uri="{FF2B5EF4-FFF2-40B4-BE49-F238E27FC236}">
                <a16:creationId xmlns:a16="http://schemas.microsoft.com/office/drawing/2014/main" id="{9627A604-4380-4546-AB2B-68BEF371C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54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81995" name="Rectangle 75">
            <a:extLst>
              <a:ext uri="{FF2B5EF4-FFF2-40B4-BE49-F238E27FC236}">
                <a16:creationId xmlns:a16="http://schemas.microsoft.com/office/drawing/2014/main" id="{3F815265-F033-CA48-9844-74F61A0C1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87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1996" name="Rectangle 76">
            <a:extLst>
              <a:ext uri="{FF2B5EF4-FFF2-40B4-BE49-F238E27FC236}">
                <a16:creationId xmlns:a16="http://schemas.microsoft.com/office/drawing/2014/main" id="{E3C6F8D1-CB8A-204E-8A16-06055415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68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1997" name="Rectangle 77">
            <a:extLst>
              <a:ext uri="{FF2B5EF4-FFF2-40B4-BE49-F238E27FC236}">
                <a16:creationId xmlns:a16="http://schemas.microsoft.com/office/drawing/2014/main" id="{5924733C-EC02-C449-9EBF-61F08D6EC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49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1998" name="Rectangle 78">
            <a:extLst>
              <a:ext uri="{FF2B5EF4-FFF2-40B4-BE49-F238E27FC236}">
                <a16:creationId xmlns:a16="http://schemas.microsoft.com/office/drawing/2014/main" id="{925336EC-C7B6-2148-9E80-4BB4BEA4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30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1999" name="Rectangle 79">
            <a:extLst>
              <a:ext uri="{FF2B5EF4-FFF2-40B4-BE49-F238E27FC236}">
                <a16:creationId xmlns:a16="http://schemas.microsoft.com/office/drawing/2014/main" id="{0A291E9A-7A40-6549-AFAD-9842045BC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11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2000" name="Rectangle 80">
            <a:extLst>
              <a:ext uri="{FF2B5EF4-FFF2-40B4-BE49-F238E27FC236}">
                <a16:creationId xmlns:a16="http://schemas.microsoft.com/office/drawing/2014/main" id="{BA3196CA-28E2-C640-B7AC-81C098333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92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2001" name="Rectangle 81">
            <a:extLst>
              <a:ext uri="{FF2B5EF4-FFF2-40B4-BE49-F238E27FC236}">
                <a16:creationId xmlns:a16="http://schemas.microsoft.com/office/drawing/2014/main" id="{BF5FA273-ECC3-0C4B-86B8-743F013CD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73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2003" name="Rectangle 83">
            <a:extLst>
              <a:ext uri="{FF2B5EF4-FFF2-40B4-BE49-F238E27FC236}">
                <a16:creationId xmlns:a16="http://schemas.microsoft.com/office/drawing/2014/main" id="{1DF6ED3A-9053-2742-9B60-0624366A8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87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4" name="Rectangle 84">
            <a:extLst>
              <a:ext uri="{FF2B5EF4-FFF2-40B4-BE49-F238E27FC236}">
                <a16:creationId xmlns:a16="http://schemas.microsoft.com/office/drawing/2014/main" id="{2B422732-CB52-E64C-A03B-695FD4E7B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68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5" name="Rectangle 85">
            <a:extLst>
              <a:ext uri="{FF2B5EF4-FFF2-40B4-BE49-F238E27FC236}">
                <a16:creationId xmlns:a16="http://schemas.microsoft.com/office/drawing/2014/main" id="{F8D11717-D114-344D-A9FA-B18D4CC63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49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6" name="Rectangle 86">
            <a:extLst>
              <a:ext uri="{FF2B5EF4-FFF2-40B4-BE49-F238E27FC236}">
                <a16:creationId xmlns:a16="http://schemas.microsoft.com/office/drawing/2014/main" id="{F76A0ED9-3DFE-B94E-92BA-6B0C9617A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30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7" name="Rectangle 87">
            <a:extLst>
              <a:ext uri="{FF2B5EF4-FFF2-40B4-BE49-F238E27FC236}">
                <a16:creationId xmlns:a16="http://schemas.microsoft.com/office/drawing/2014/main" id="{F64508D5-46F0-0B48-8C44-50B09B004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11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8" name="Rectangle 88">
            <a:extLst>
              <a:ext uri="{FF2B5EF4-FFF2-40B4-BE49-F238E27FC236}">
                <a16:creationId xmlns:a16="http://schemas.microsoft.com/office/drawing/2014/main" id="{23AC0769-A2B3-424B-8D9B-FFA3BBC73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92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9" name="Rectangle 89">
            <a:extLst>
              <a:ext uri="{FF2B5EF4-FFF2-40B4-BE49-F238E27FC236}">
                <a16:creationId xmlns:a16="http://schemas.microsoft.com/office/drawing/2014/main" id="{680AA0B0-27F4-3141-B7EC-519820B0E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73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0" name="Rectangle 90">
            <a:extLst>
              <a:ext uri="{FF2B5EF4-FFF2-40B4-BE49-F238E27FC236}">
                <a16:creationId xmlns:a16="http://schemas.microsoft.com/office/drawing/2014/main" id="{D5C99C9F-8389-1342-8443-E188DFF8E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54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1" name="Rectangle 91">
            <a:extLst>
              <a:ext uri="{FF2B5EF4-FFF2-40B4-BE49-F238E27FC236}">
                <a16:creationId xmlns:a16="http://schemas.microsoft.com/office/drawing/2014/main" id="{168C1787-00FD-0946-AE44-09972717D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35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2" name="Rectangle 92">
            <a:extLst>
              <a:ext uri="{FF2B5EF4-FFF2-40B4-BE49-F238E27FC236}">
                <a16:creationId xmlns:a16="http://schemas.microsoft.com/office/drawing/2014/main" id="{AB5987F3-1359-0447-AA8D-346983120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235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82013" name="Rectangle 93">
            <a:extLst>
              <a:ext uri="{FF2B5EF4-FFF2-40B4-BE49-F238E27FC236}">
                <a16:creationId xmlns:a16="http://schemas.microsoft.com/office/drawing/2014/main" id="{146DA211-2854-D947-AD9D-2AD95F93C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87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4" name="Rectangle 94">
            <a:extLst>
              <a:ext uri="{FF2B5EF4-FFF2-40B4-BE49-F238E27FC236}">
                <a16:creationId xmlns:a16="http://schemas.microsoft.com/office/drawing/2014/main" id="{B9E536B3-5C93-2341-A52D-3EF47415C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68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5" name="Rectangle 95">
            <a:extLst>
              <a:ext uri="{FF2B5EF4-FFF2-40B4-BE49-F238E27FC236}">
                <a16:creationId xmlns:a16="http://schemas.microsoft.com/office/drawing/2014/main" id="{4E03F913-7416-174B-9ADE-A2AC24648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949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6" name="Rectangle 96">
            <a:extLst>
              <a:ext uri="{FF2B5EF4-FFF2-40B4-BE49-F238E27FC236}">
                <a16:creationId xmlns:a16="http://schemas.microsoft.com/office/drawing/2014/main" id="{C2CE4EF8-AAEF-8444-8E7F-5469A0BB5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330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7" name="Rectangle 97">
            <a:extLst>
              <a:ext uri="{FF2B5EF4-FFF2-40B4-BE49-F238E27FC236}">
                <a16:creationId xmlns:a16="http://schemas.microsoft.com/office/drawing/2014/main" id="{FABB9938-49FC-6C43-A874-30E37FFA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11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8" name="Rectangle 98">
            <a:extLst>
              <a:ext uri="{FF2B5EF4-FFF2-40B4-BE49-F238E27FC236}">
                <a16:creationId xmlns:a16="http://schemas.microsoft.com/office/drawing/2014/main" id="{27BC1021-F35D-1A44-8156-880DAEDBB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92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9" name="Rectangle 99">
            <a:extLst>
              <a:ext uri="{FF2B5EF4-FFF2-40B4-BE49-F238E27FC236}">
                <a16:creationId xmlns:a16="http://schemas.microsoft.com/office/drawing/2014/main" id="{8FC02F07-1726-F746-95F6-9E213532E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73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0" name="Rectangle 100">
            <a:extLst>
              <a:ext uri="{FF2B5EF4-FFF2-40B4-BE49-F238E27FC236}">
                <a16:creationId xmlns:a16="http://schemas.microsoft.com/office/drawing/2014/main" id="{8A92EE5A-031A-5B44-A3EA-DFAB71516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54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1" name="Rectangle 101">
            <a:extLst>
              <a:ext uri="{FF2B5EF4-FFF2-40B4-BE49-F238E27FC236}">
                <a16:creationId xmlns:a16="http://schemas.microsoft.com/office/drawing/2014/main" id="{817F6AA0-A513-9147-BF6B-7C1436628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235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2" name="Rectangle 102">
            <a:extLst>
              <a:ext uri="{FF2B5EF4-FFF2-40B4-BE49-F238E27FC236}">
                <a16:creationId xmlns:a16="http://schemas.microsoft.com/office/drawing/2014/main" id="{22729010-15A8-DB4F-B0F5-BD8F7C604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235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3" name="Rectangle 103">
            <a:extLst>
              <a:ext uri="{FF2B5EF4-FFF2-40B4-BE49-F238E27FC236}">
                <a16:creationId xmlns:a16="http://schemas.microsoft.com/office/drawing/2014/main" id="{431B63A7-0182-5B41-B8F3-042F5B56D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35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4" name="Rectangle 104">
            <a:extLst>
              <a:ext uri="{FF2B5EF4-FFF2-40B4-BE49-F238E27FC236}">
                <a16:creationId xmlns:a16="http://schemas.microsoft.com/office/drawing/2014/main" id="{BB8FA78D-51FA-2141-B089-1D97D00C7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35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5" name="Rectangle 105">
            <a:extLst>
              <a:ext uri="{FF2B5EF4-FFF2-40B4-BE49-F238E27FC236}">
                <a16:creationId xmlns:a16="http://schemas.microsoft.com/office/drawing/2014/main" id="{6A1C8C2D-3D17-8F49-9267-E946FDD17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35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6" name="Rectangle 106">
            <a:extLst>
              <a:ext uri="{FF2B5EF4-FFF2-40B4-BE49-F238E27FC236}">
                <a16:creationId xmlns:a16="http://schemas.microsoft.com/office/drawing/2014/main" id="{FC0F7AF9-7EB1-3B42-9CA8-3BC1380EA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235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7" name="Rectangle 107">
            <a:extLst>
              <a:ext uri="{FF2B5EF4-FFF2-40B4-BE49-F238E27FC236}">
                <a16:creationId xmlns:a16="http://schemas.microsoft.com/office/drawing/2014/main" id="{524D81DB-6668-E14E-B088-111678785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35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8" name="Rectangle 108">
            <a:extLst>
              <a:ext uri="{FF2B5EF4-FFF2-40B4-BE49-F238E27FC236}">
                <a16:creationId xmlns:a16="http://schemas.microsoft.com/office/drawing/2014/main" id="{1231EBAA-1B26-3D4C-BDD4-DCD57DD0E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235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9" name="Rectangle 109">
            <a:extLst>
              <a:ext uri="{FF2B5EF4-FFF2-40B4-BE49-F238E27FC236}">
                <a16:creationId xmlns:a16="http://schemas.microsoft.com/office/drawing/2014/main" id="{4CF2A965-6BD1-7A41-A910-3BE24927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235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30" name="Rectangle 110">
            <a:extLst>
              <a:ext uri="{FF2B5EF4-FFF2-40B4-BE49-F238E27FC236}">
                <a16:creationId xmlns:a16="http://schemas.microsoft.com/office/drawing/2014/main" id="{9FE12682-4111-A34F-8DDC-9926AE7BA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06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31" name="Rectangle 111">
            <a:extLst>
              <a:ext uri="{FF2B5EF4-FFF2-40B4-BE49-F238E27FC236}">
                <a16:creationId xmlns:a16="http://schemas.microsoft.com/office/drawing/2014/main" id="{C54D0C50-F03B-6C4D-A123-605301E63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806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32" name="Rectangle 112">
            <a:extLst>
              <a:ext uri="{FF2B5EF4-FFF2-40B4-BE49-F238E27FC236}">
                <a16:creationId xmlns:a16="http://schemas.microsoft.com/office/drawing/2014/main" id="{D533D46A-05D6-7C4C-980D-542934CC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806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33" name="Rectangle 113">
            <a:extLst>
              <a:ext uri="{FF2B5EF4-FFF2-40B4-BE49-F238E27FC236}">
                <a16:creationId xmlns:a16="http://schemas.microsoft.com/office/drawing/2014/main" id="{FA4FB676-9155-D54D-8D82-AD46382C6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06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34" name="Rectangle 114">
            <a:extLst>
              <a:ext uri="{FF2B5EF4-FFF2-40B4-BE49-F238E27FC236}">
                <a16:creationId xmlns:a16="http://schemas.microsoft.com/office/drawing/2014/main" id="{73B586F2-EC89-F04B-9300-A5044548E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806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35" name="Rectangle 115">
            <a:extLst>
              <a:ext uri="{FF2B5EF4-FFF2-40B4-BE49-F238E27FC236}">
                <a16:creationId xmlns:a16="http://schemas.microsoft.com/office/drawing/2014/main" id="{B50F3F65-9952-1A40-9C7E-F1876C5ED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06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36" name="Rectangle 116">
            <a:extLst>
              <a:ext uri="{FF2B5EF4-FFF2-40B4-BE49-F238E27FC236}">
                <a16:creationId xmlns:a16="http://schemas.microsoft.com/office/drawing/2014/main" id="{B1F2994F-36A9-B047-9825-50B0FCBA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806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37" name="Rectangle 117">
            <a:extLst>
              <a:ext uri="{FF2B5EF4-FFF2-40B4-BE49-F238E27FC236}">
                <a16:creationId xmlns:a16="http://schemas.microsoft.com/office/drawing/2014/main" id="{61D9B2B6-3E7D-8E4C-AEC1-CD460EF4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806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38" name="Rectangle 118">
            <a:extLst>
              <a:ext uri="{FF2B5EF4-FFF2-40B4-BE49-F238E27FC236}">
                <a16:creationId xmlns:a16="http://schemas.microsoft.com/office/drawing/2014/main" id="{C8E472D4-6D68-4246-808B-E7D65C7B4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06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39" name="Rectangle 119">
            <a:extLst>
              <a:ext uri="{FF2B5EF4-FFF2-40B4-BE49-F238E27FC236}">
                <a16:creationId xmlns:a16="http://schemas.microsoft.com/office/drawing/2014/main" id="{1AA4D843-E826-C145-B2BE-596F3E096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06575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40" name="Rectangle 120">
            <a:extLst>
              <a:ext uri="{FF2B5EF4-FFF2-40B4-BE49-F238E27FC236}">
                <a16:creationId xmlns:a16="http://schemas.microsoft.com/office/drawing/2014/main" id="{C171F547-B58D-2343-961D-27382749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493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2041" name="Rectangle 121">
            <a:extLst>
              <a:ext uri="{FF2B5EF4-FFF2-40B4-BE49-F238E27FC236}">
                <a16:creationId xmlns:a16="http://schemas.microsoft.com/office/drawing/2014/main" id="{6382362C-5667-7741-97F8-78C9D109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3493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82042" name="Rectangle 122">
            <a:extLst>
              <a:ext uri="{FF2B5EF4-FFF2-40B4-BE49-F238E27FC236}">
                <a16:creationId xmlns:a16="http://schemas.microsoft.com/office/drawing/2014/main" id="{800C376F-C5D4-DF46-85CE-2D7A012E3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06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82043" name="Picture 123">
            <a:extLst>
              <a:ext uri="{FF2B5EF4-FFF2-40B4-BE49-F238E27FC236}">
                <a16:creationId xmlns:a16="http://schemas.microsoft.com/office/drawing/2014/main" id="{119DE38E-19DD-804E-9094-23C2C2E7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87575"/>
            <a:ext cx="381000" cy="381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44" name="Text Box 124">
            <a:extLst>
              <a:ext uri="{FF2B5EF4-FFF2-40B4-BE49-F238E27FC236}">
                <a16:creationId xmlns:a16="http://schemas.microsoft.com/office/drawing/2014/main" id="{C4EF5DD7-E190-6747-A1CA-7D7DE89C6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1298743"/>
            <a:ext cx="26844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Entrance</a:t>
            </a:r>
            <a:r>
              <a:rPr lang="zh-CN" altLang="en-US" sz="2400" dirty="0">
                <a:latin typeface="Tahoma" panose="020B0604030504040204" pitchFamily="34" charset="0"/>
                <a:sym typeface="Wingdings" pitchFamily="2" charset="2"/>
              </a:rPr>
              <a:t>：</a:t>
            </a:r>
            <a:r>
              <a:rPr lang="en-US" altLang="zh-CN" sz="2400" dirty="0">
                <a:latin typeface="Tahoma" panose="020B0604030504040204" pitchFamily="34" charset="0"/>
                <a:sym typeface="Wingdings" pitchFamily="2" charset="2"/>
              </a:rPr>
              <a:t>(1,1)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cs typeface="Arial" panose="020B0604020202020204" pitchFamily="34" charset="0"/>
                <a:sym typeface="Wingdings" pitchFamily="2" charset="2"/>
              </a:rPr>
              <a:t>Exit</a:t>
            </a:r>
            <a:r>
              <a:rPr lang="zh-CN" altLang="en-US" sz="2400" dirty="0">
                <a:latin typeface="Tahoma" panose="020B0604030504040204" pitchFamily="34" charset="0"/>
                <a:sym typeface="Wingdings" pitchFamily="2" charset="2"/>
              </a:rPr>
              <a:t>：</a:t>
            </a:r>
            <a:r>
              <a:rPr lang="en-US" altLang="zh-CN" sz="2400" dirty="0">
                <a:latin typeface="Tahoma" panose="020B0604030504040204" pitchFamily="34" charset="0"/>
                <a:sym typeface="Wingdings" pitchFamily="2" charset="2"/>
              </a:rPr>
              <a:t>(5,8)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91F52EE6-FAEF-DD41-8F17-C76C2CD9FC8F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9" name="Rectangle 95">
            <a:extLst>
              <a:ext uri="{FF2B5EF4-FFF2-40B4-BE49-F238E27FC236}">
                <a16:creationId xmlns:a16="http://schemas.microsoft.com/office/drawing/2014/main" id="{D5C64C14-0822-A848-8CFB-2AFF4E42B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453" y="2584470"/>
            <a:ext cx="383487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1" dirty="0">
                <a:cs typeface="Arial" panose="020B0604020202020204" pitchFamily="34" charset="0"/>
              </a:rPr>
              <a:t>Objective</a:t>
            </a:r>
            <a:r>
              <a:rPr lang="zh-CN" altLang="en-US" sz="2400" b="1" dirty="0">
                <a:cs typeface="Arial" panose="020B0604020202020204" pitchFamily="34" charset="0"/>
              </a:rPr>
              <a:t>：</a:t>
            </a:r>
            <a:endParaRPr lang="en-US" altLang="zh-CN" sz="2400" b="1" dirty="0">
              <a:cs typeface="Arial" panose="020B0604020202020204" pitchFamily="34" charset="0"/>
            </a:endParaRPr>
          </a:p>
          <a:p>
            <a:pPr algn="l" eaLnBrk="1" hangingPunct="1"/>
            <a:endParaRPr lang="zh-CN" altLang="en-US" sz="2400" b="1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One shortest path from the entrance to the exit</a:t>
            </a:r>
            <a:endParaRPr lang="zh-CN" altLang="en-US" sz="2200" dirty="0">
              <a:ea typeface="楷体_GB2312" pitchFamily="1" charset="-122"/>
              <a:cs typeface="Arial" panose="020B0604020202020204" pitchFamily="34" charset="0"/>
            </a:endParaRPr>
          </a:p>
        </p:txBody>
      </p:sp>
      <p:pic>
        <p:nvPicPr>
          <p:cNvPr id="82045" name="Picture 8204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055F07F-2CF5-4647-9DC1-816DCAE50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6720C59D-2894-3F46-B9CC-6142F6105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21162752-FB00-CD48-93F0-8943B0ED1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9F4CF9B5-8FD3-1041-9065-F1CC3406F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89C8EA9B-C303-7142-8A0E-D24484097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1" name="Rectangle 7">
            <a:extLst>
              <a:ext uri="{FF2B5EF4-FFF2-40B4-BE49-F238E27FC236}">
                <a16:creationId xmlns:a16="http://schemas.microsoft.com/office/drawing/2014/main" id="{0A3A4334-282B-0E43-B6E1-ADD8A67B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2" name="Rectangle 8">
            <a:extLst>
              <a:ext uri="{FF2B5EF4-FFF2-40B4-BE49-F238E27FC236}">
                <a16:creationId xmlns:a16="http://schemas.microsoft.com/office/drawing/2014/main" id="{A967191A-9F76-AF4C-B0F5-41BE78F5B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3" name="Rectangle 9">
            <a:extLst>
              <a:ext uri="{FF2B5EF4-FFF2-40B4-BE49-F238E27FC236}">
                <a16:creationId xmlns:a16="http://schemas.microsoft.com/office/drawing/2014/main" id="{BD27FB9F-C035-9546-9D8B-BCCDB6792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4" name="Rectangle 10">
            <a:extLst>
              <a:ext uri="{FF2B5EF4-FFF2-40B4-BE49-F238E27FC236}">
                <a16:creationId xmlns:a16="http://schemas.microsoft.com/office/drawing/2014/main" id="{9D3A7B82-AFBB-5144-BB59-C99C63B9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5" name="Rectangle 11">
            <a:extLst>
              <a:ext uri="{FF2B5EF4-FFF2-40B4-BE49-F238E27FC236}">
                <a16:creationId xmlns:a16="http://schemas.microsoft.com/office/drawing/2014/main" id="{95AB8E26-5975-0649-A443-7F04D23BA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6" name="Rectangle 12">
            <a:extLst>
              <a:ext uri="{FF2B5EF4-FFF2-40B4-BE49-F238E27FC236}">
                <a16:creationId xmlns:a16="http://schemas.microsoft.com/office/drawing/2014/main" id="{2D569010-F5E4-9D46-B318-54A53DB81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7" name="Rectangle 13">
            <a:extLst>
              <a:ext uri="{FF2B5EF4-FFF2-40B4-BE49-F238E27FC236}">
                <a16:creationId xmlns:a16="http://schemas.microsoft.com/office/drawing/2014/main" id="{67FD131D-6B7A-1742-A851-CAD5E232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8" name="Rectangle 14">
            <a:extLst>
              <a:ext uri="{FF2B5EF4-FFF2-40B4-BE49-F238E27FC236}">
                <a16:creationId xmlns:a16="http://schemas.microsoft.com/office/drawing/2014/main" id="{D439D7B8-F1F1-D649-A6EF-C4E069AD4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9" name="Rectangle 15">
            <a:extLst>
              <a:ext uri="{FF2B5EF4-FFF2-40B4-BE49-F238E27FC236}">
                <a16:creationId xmlns:a16="http://schemas.microsoft.com/office/drawing/2014/main" id="{E7F6EA6C-1913-5546-B17C-DE7336E3C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60" name="Rectangle 16">
            <a:extLst>
              <a:ext uri="{FF2B5EF4-FFF2-40B4-BE49-F238E27FC236}">
                <a16:creationId xmlns:a16="http://schemas.microsoft.com/office/drawing/2014/main" id="{B24E7B96-1747-CE4D-9B76-73B17112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61" name="Rectangle 17">
            <a:extLst>
              <a:ext uri="{FF2B5EF4-FFF2-40B4-BE49-F238E27FC236}">
                <a16:creationId xmlns:a16="http://schemas.microsoft.com/office/drawing/2014/main" id="{B1E03CBD-025F-5941-B7A8-EACD5681C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62" name="Rectangle 18">
            <a:extLst>
              <a:ext uri="{FF2B5EF4-FFF2-40B4-BE49-F238E27FC236}">
                <a16:creationId xmlns:a16="http://schemas.microsoft.com/office/drawing/2014/main" id="{3693C80C-4E86-AA4F-B99F-55235BBEE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63" name="Rectangle 19">
            <a:extLst>
              <a:ext uri="{FF2B5EF4-FFF2-40B4-BE49-F238E27FC236}">
                <a16:creationId xmlns:a16="http://schemas.microsoft.com/office/drawing/2014/main" id="{B8553DE9-EA82-2D45-A495-0AB43C8B8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64" name="Rectangle 20">
            <a:extLst>
              <a:ext uri="{FF2B5EF4-FFF2-40B4-BE49-F238E27FC236}">
                <a16:creationId xmlns:a16="http://schemas.microsoft.com/office/drawing/2014/main" id="{45D8E367-3E9E-5145-8AB2-8CEF4717F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65" name="Rectangle 21">
            <a:extLst>
              <a:ext uri="{FF2B5EF4-FFF2-40B4-BE49-F238E27FC236}">
                <a16:creationId xmlns:a16="http://schemas.microsoft.com/office/drawing/2014/main" id="{1B1B4DB4-C7F6-444C-911A-772476A5D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66" name="Rectangle 22">
            <a:extLst>
              <a:ext uri="{FF2B5EF4-FFF2-40B4-BE49-F238E27FC236}">
                <a16:creationId xmlns:a16="http://schemas.microsoft.com/office/drawing/2014/main" id="{D1E31519-A812-C645-9454-052BE0B06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67" name="Rectangle 23">
            <a:extLst>
              <a:ext uri="{FF2B5EF4-FFF2-40B4-BE49-F238E27FC236}">
                <a16:creationId xmlns:a16="http://schemas.microsoft.com/office/drawing/2014/main" id="{6BAC9FC2-E4A2-B946-A09B-3CEEBB98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68" name="Rectangle 24">
            <a:extLst>
              <a:ext uri="{FF2B5EF4-FFF2-40B4-BE49-F238E27FC236}">
                <a16:creationId xmlns:a16="http://schemas.microsoft.com/office/drawing/2014/main" id="{66A3B150-F626-E649-9BA7-4775FFBC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69" name="Rectangle 25">
            <a:extLst>
              <a:ext uri="{FF2B5EF4-FFF2-40B4-BE49-F238E27FC236}">
                <a16:creationId xmlns:a16="http://schemas.microsoft.com/office/drawing/2014/main" id="{BF37BE37-52BF-E94D-8B47-93F0ACBA3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70" name="Rectangle 26">
            <a:extLst>
              <a:ext uri="{FF2B5EF4-FFF2-40B4-BE49-F238E27FC236}">
                <a16:creationId xmlns:a16="http://schemas.microsoft.com/office/drawing/2014/main" id="{EFD54190-58C5-904F-89F0-056CE0695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71" name="Rectangle 27">
            <a:extLst>
              <a:ext uri="{FF2B5EF4-FFF2-40B4-BE49-F238E27FC236}">
                <a16:creationId xmlns:a16="http://schemas.microsoft.com/office/drawing/2014/main" id="{7E548293-E43A-2F4A-960A-228CD3700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72" name="Rectangle 28">
            <a:extLst>
              <a:ext uri="{FF2B5EF4-FFF2-40B4-BE49-F238E27FC236}">
                <a16:creationId xmlns:a16="http://schemas.microsoft.com/office/drawing/2014/main" id="{2A90D73E-0D54-AE40-B364-E40092762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73" name="Rectangle 29">
            <a:extLst>
              <a:ext uri="{FF2B5EF4-FFF2-40B4-BE49-F238E27FC236}">
                <a16:creationId xmlns:a16="http://schemas.microsoft.com/office/drawing/2014/main" id="{382ECBFF-6D45-A649-BE19-0452FD8F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74" name="Rectangle 30">
            <a:extLst>
              <a:ext uri="{FF2B5EF4-FFF2-40B4-BE49-F238E27FC236}">
                <a16:creationId xmlns:a16="http://schemas.microsoft.com/office/drawing/2014/main" id="{30B01CC0-13F7-4641-87AC-387BDF660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75" name="Rectangle 31">
            <a:extLst>
              <a:ext uri="{FF2B5EF4-FFF2-40B4-BE49-F238E27FC236}">
                <a16:creationId xmlns:a16="http://schemas.microsoft.com/office/drawing/2014/main" id="{A473FB7C-5A2F-054D-B458-39F0120B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76" name="Rectangle 32">
            <a:extLst>
              <a:ext uri="{FF2B5EF4-FFF2-40B4-BE49-F238E27FC236}">
                <a16:creationId xmlns:a16="http://schemas.microsoft.com/office/drawing/2014/main" id="{9EA996FE-3D8F-EE49-99AD-F980B7F8A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77" name="Rectangle 33">
            <a:extLst>
              <a:ext uri="{FF2B5EF4-FFF2-40B4-BE49-F238E27FC236}">
                <a16:creationId xmlns:a16="http://schemas.microsoft.com/office/drawing/2014/main" id="{11AD0F4D-04FE-4548-B805-7A9BD148B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78" name="Rectangle 34">
            <a:extLst>
              <a:ext uri="{FF2B5EF4-FFF2-40B4-BE49-F238E27FC236}">
                <a16:creationId xmlns:a16="http://schemas.microsoft.com/office/drawing/2014/main" id="{4F9A32BD-2E28-5A4D-957B-6EA0CD6C1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79" name="Rectangle 35">
            <a:extLst>
              <a:ext uri="{FF2B5EF4-FFF2-40B4-BE49-F238E27FC236}">
                <a16:creationId xmlns:a16="http://schemas.microsoft.com/office/drawing/2014/main" id="{34434C50-A7B1-7348-A5F3-987B9C48B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80" name="Rectangle 36">
            <a:extLst>
              <a:ext uri="{FF2B5EF4-FFF2-40B4-BE49-F238E27FC236}">
                <a16:creationId xmlns:a16="http://schemas.microsoft.com/office/drawing/2014/main" id="{2715BAE3-64A0-FD44-BFBD-149F12DC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81" name="Rectangle 37">
            <a:extLst>
              <a:ext uri="{FF2B5EF4-FFF2-40B4-BE49-F238E27FC236}">
                <a16:creationId xmlns:a16="http://schemas.microsoft.com/office/drawing/2014/main" id="{48E484D9-5D71-134B-8D64-597C4FAF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82" name="Rectangle 38">
            <a:extLst>
              <a:ext uri="{FF2B5EF4-FFF2-40B4-BE49-F238E27FC236}">
                <a16:creationId xmlns:a16="http://schemas.microsoft.com/office/drawing/2014/main" id="{FFBFCBE8-1800-C143-A693-4713B2A43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83" name="Rectangle 39">
            <a:extLst>
              <a:ext uri="{FF2B5EF4-FFF2-40B4-BE49-F238E27FC236}">
                <a16:creationId xmlns:a16="http://schemas.microsoft.com/office/drawing/2014/main" id="{D67E78FF-B770-A542-AB83-95A862651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84" name="Rectangle 40">
            <a:extLst>
              <a:ext uri="{FF2B5EF4-FFF2-40B4-BE49-F238E27FC236}">
                <a16:creationId xmlns:a16="http://schemas.microsoft.com/office/drawing/2014/main" id="{0D9AE141-F93C-BA4C-8052-0C2FE6BF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85" name="Rectangle 41">
            <a:extLst>
              <a:ext uri="{FF2B5EF4-FFF2-40B4-BE49-F238E27FC236}">
                <a16:creationId xmlns:a16="http://schemas.microsoft.com/office/drawing/2014/main" id="{E1E84D48-E1A1-D34B-957E-4206055A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86" name="Rectangle 42">
            <a:extLst>
              <a:ext uri="{FF2B5EF4-FFF2-40B4-BE49-F238E27FC236}">
                <a16:creationId xmlns:a16="http://schemas.microsoft.com/office/drawing/2014/main" id="{6B29CC74-38A0-0744-8993-3537E4B4E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87" name="Rectangle 43">
            <a:extLst>
              <a:ext uri="{FF2B5EF4-FFF2-40B4-BE49-F238E27FC236}">
                <a16:creationId xmlns:a16="http://schemas.microsoft.com/office/drawing/2014/main" id="{216F8441-9687-1C49-BF82-1237D8963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88" name="Rectangle 44">
            <a:extLst>
              <a:ext uri="{FF2B5EF4-FFF2-40B4-BE49-F238E27FC236}">
                <a16:creationId xmlns:a16="http://schemas.microsoft.com/office/drawing/2014/main" id="{DA03D0D9-04BA-0E40-959D-443E9A945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89" name="Rectangle 45">
            <a:extLst>
              <a:ext uri="{FF2B5EF4-FFF2-40B4-BE49-F238E27FC236}">
                <a16:creationId xmlns:a16="http://schemas.microsoft.com/office/drawing/2014/main" id="{385396EB-209E-4B47-B7C6-83A71028C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90" name="Rectangle 46">
            <a:extLst>
              <a:ext uri="{FF2B5EF4-FFF2-40B4-BE49-F238E27FC236}">
                <a16:creationId xmlns:a16="http://schemas.microsoft.com/office/drawing/2014/main" id="{9E201803-C6AD-1248-83AA-D8C81E0F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91" name="Rectangle 47">
            <a:extLst>
              <a:ext uri="{FF2B5EF4-FFF2-40B4-BE49-F238E27FC236}">
                <a16:creationId xmlns:a16="http://schemas.microsoft.com/office/drawing/2014/main" id="{562CE400-A73B-2041-9578-B861FC413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92" name="Rectangle 48">
            <a:extLst>
              <a:ext uri="{FF2B5EF4-FFF2-40B4-BE49-F238E27FC236}">
                <a16:creationId xmlns:a16="http://schemas.microsoft.com/office/drawing/2014/main" id="{3CE45848-AD09-DF4E-A0E9-DB90B973D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93" name="Rectangle 49">
            <a:extLst>
              <a:ext uri="{FF2B5EF4-FFF2-40B4-BE49-F238E27FC236}">
                <a16:creationId xmlns:a16="http://schemas.microsoft.com/office/drawing/2014/main" id="{5DFE7AB3-CD4E-2044-8697-1360F498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94" name="Rectangle 50">
            <a:extLst>
              <a:ext uri="{FF2B5EF4-FFF2-40B4-BE49-F238E27FC236}">
                <a16:creationId xmlns:a16="http://schemas.microsoft.com/office/drawing/2014/main" id="{B92DCB57-B37B-AE4E-AF1F-D3125E57F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95" name="Rectangle 51">
            <a:extLst>
              <a:ext uri="{FF2B5EF4-FFF2-40B4-BE49-F238E27FC236}">
                <a16:creationId xmlns:a16="http://schemas.microsoft.com/office/drawing/2014/main" id="{B1B67DF8-FC0F-1F41-8C2A-FA97031E0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96" name="Rectangle 52">
            <a:extLst>
              <a:ext uri="{FF2B5EF4-FFF2-40B4-BE49-F238E27FC236}">
                <a16:creationId xmlns:a16="http://schemas.microsoft.com/office/drawing/2014/main" id="{5B94AD9A-92F3-294E-B605-43ECF861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97" name="Rectangle 53">
            <a:extLst>
              <a:ext uri="{FF2B5EF4-FFF2-40B4-BE49-F238E27FC236}">
                <a16:creationId xmlns:a16="http://schemas.microsoft.com/office/drawing/2014/main" id="{B263060D-68EC-5C48-9566-4DF3E8AAE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98" name="Rectangle 54">
            <a:extLst>
              <a:ext uri="{FF2B5EF4-FFF2-40B4-BE49-F238E27FC236}">
                <a16:creationId xmlns:a16="http://schemas.microsoft.com/office/drawing/2014/main" id="{CF4D9CDF-1CA2-7946-B334-D3D1CAB65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99" name="Rectangle 55">
            <a:extLst>
              <a:ext uri="{FF2B5EF4-FFF2-40B4-BE49-F238E27FC236}">
                <a16:creationId xmlns:a16="http://schemas.microsoft.com/office/drawing/2014/main" id="{D56AEEAA-E36D-F442-A0B7-011BE68C0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00" name="Rectangle 56">
            <a:extLst>
              <a:ext uri="{FF2B5EF4-FFF2-40B4-BE49-F238E27FC236}">
                <a16:creationId xmlns:a16="http://schemas.microsoft.com/office/drawing/2014/main" id="{E1884A1B-4944-8F4C-A115-C830E933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01" name="Rectangle 57">
            <a:extLst>
              <a:ext uri="{FF2B5EF4-FFF2-40B4-BE49-F238E27FC236}">
                <a16:creationId xmlns:a16="http://schemas.microsoft.com/office/drawing/2014/main" id="{E4EDB22F-1EC5-CF4C-99E2-6795A53BA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02" name="Rectangle 58">
            <a:extLst>
              <a:ext uri="{FF2B5EF4-FFF2-40B4-BE49-F238E27FC236}">
                <a16:creationId xmlns:a16="http://schemas.microsoft.com/office/drawing/2014/main" id="{C21C232B-61CA-A540-80F2-439E235F2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03" name="Rectangle 59">
            <a:extLst>
              <a:ext uri="{FF2B5EF4-FFF2-40B4-BE49-F238E27FC236}">
                <a16:creationId xmlns:a16="http://schemas.microsoft.com/office/drawing/2014/main" id="{139AF387-6516-7742-B9BD-6540D1E41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04" name="Rectangle 60">
            <a:extLst>
              <a:ext uri="{FF2B5EF4-FFF2-40B4-BE49-F238E27FC236}">
                <a16:creationId xmlns:a16="http://schemas.microsoft.com/office/drawing/2014/main" id="{A8131EF9-A752-7941-8D5C-8D2FD7756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05" name="Rectangle 61">
            <a:extLst>
              <a:ext uri="{FF2B5EF4-FFF2-40B4-BE49-F238E27FC236}">
                <a16:creationId xmlns:a16="http://schemas.microsoft.com/office/drawing/2014/main" id="{AF6C2CEE-794E-5043-B881-285856EA3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06" name="Rectangle 62">
            <a:extLst>
              <a:ext uri="{FF2B5EF4-FFF2-40B4-BE49-F238E27FC236}">
                <a16:creationId xmlns:a16="http://schemas.microsoft.com/office/drawing/2014/main" id="{D2D579C9-65C4-CD4D-BA08-BE22BC91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07" name="Rectangle 63">
            <a:extLst>
              <a:ext uri="{FF2B5EF4-FFF2-40B4-BE49-F238E27FC236}">
                <a16:creationId xmlns:a16="http://schemas.microsoft.com/office/drawing/2014/main" id="{AE51B80D-DD95-0145-B5A8-A7BA25E8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08" name="Rectangle 64">
            <a:extLst>
              <a:ext uri="{FF2B5EF4-FFF2-40B4-BE49-F238E27FC236}">
                <a16:creationId xmlns:a16="http://schemas.microsoft.com/office/drawing/2014/main" id="{C11B43A2-BE21-7045-A0BF-0CFA0EA1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09" name="Rectangle 65">
            <a:extLst>
              <a:ext uri="{FF2B5EF4-FFF2-40B4-BE49-F238E27FC236}">
                <a16:creationId xmlns:a16="http://schemas.microsoft.com/office/drawing/2014/main" id="{14397768-20E0-2948-9899-31E0F7E5F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3632200"/>
            <a:ext cx="381000" cy="381000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10" name="Rectangle 66">
            <a:extLst>
              <a:ext uri="{FF2B5EF4-FFF2-40B4-BE49-F238E27FC236}">
                <a16:creationId xmlns:a16="http://schemas.microsoft.com/office/drawing/2014/main" id="{A30545C7-2B38-604D-B4D4-49930A96A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83011" name="Rectangle 67">
            <a:extLst>
              <a:ext uri="{FF2B5EF4-FFF2-40B4-BE49-F238E27FC236}">
                <a16:creationId xmlns:a16="http://schemas.microsoft.com/office/drawing/2014/main" id="{9747345C-6E58-FB4F-9CB9-FEE03EEAC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3012" name="Rectangle 68">
            <a:extLst>
              <a:ext uri="{FF2B5EF4-FFF2-40B4-BE49-F238E27FC236}">
                <a16:creationId xmlns:a16="http://schemas.microsoft.com/office/drawing/2014/main" id="{5BF9B77D-34E4-D849-AEE5-893C9093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3013" name="Rectangle 69">
            <a:extLst>
              <a:ext uri="{FF2B5EF4-FFF2-40B4-BE49-F238E27FC236}">
                <a16:creationId xmlns:a16="http://schemas.microsoft.com/office/drawing/2014/main" id="{E725BAA6-3A31-6942-83E3-BD258C58C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3014" name="Rectangle 70">
            <a:extLst>
              <a:ext uri="{FF2B5EF4-FFF2-40B4-BE49-F238E27FC236}">
                <a16:creationId xmlns:a16="http://schemas.microsoft.com/office/drawing/2014/main" id="{D88C91BB-3EB3-A148-8896-C5A02811A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3015" name="Rectangle 71">
            <a:extLst>
              <a:ext uri="{FF2B5EF4-FFF2-40B4-BE49-F238E27FC236}">
                <a16:creationId xmlns:a16="http://schemas.microsoft.com/office/drawing/2014/main" id="{014BF32A-548D-A946-85BF-BA571CD82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3016" name="Rectangle 72">
            <a:extLst>
              <a:ext uri="{FF2B5EF4-FFF2-40B4-BE49-F238E27FC236}">
                <a16:creationId xmlns:a16="http://schemas.microsoft.com/office/drawing/2014/main" id="{3F906D73-6C4C-9F43-B43B-3A7AACD68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3017" name="Rectangle 73">
            <a:extLst>
              <a:ext uri="{FF2B5EF4-FFF2-40B4-BE49-F238E27FC236}">
                <a16:creationId xmlns:a16="http://schemas.microsoft.com/office/drawing/2014/main" id="{E067AD60-1AA5-4B4A-99E3-0509043DA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3018" name="Rectangle 74">
            <a:extLst>
              <a:ext uri="{FF2B5EF4-FFF2-40B4-BE49-F238E27FC236}">
                <a16:creationId xmlns:a16="http://schemas.microsoft.com/office/drawing/2014/main" id="{18DFF383-251F-7840-A0A7-7DA3F3A40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68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83019" name="Rectangle 75">
            <a:extLst>
              <a:ext uri="{FF2B5EF4-FFF2-40B4-BE49-F238E27FC236}">
                <a16:creationId xmlns:a16="http://schemas.microsoft.com/office/drawing/2014/main" id="{F5048D15-CC05-E84C-91CB-12C888037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01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3020" name="Rectangle 76">
            <a:extLst>
              <a:ext uri="{FF2B5EF4-FFF2-40B4-BE49-F238E27FC236}">
                <a16:creationId xmlns:a16="http://schemas.microsoft.com/office/drawing/2014/main" id="{0A82A6DE-A584-AA40-85A2-9539A2A20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82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3021" name="Rectangle 77">
            <a:extLst>
              <a:ext uri="{FF2B5EF4-FFF2-40B4-BE49-F238E27FC236}">
                <a16:creationId xmlns:a16="http://schemas.microsoft.com/office/drawing/2014/main" id="{3A9CCF09-E8F3-D642-9615-FD21DC074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63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3022" name="Rectangle 78">
            <a:extLst>
              <a:ext uri="{FF2B5EF4-FFF2-40B4-BE49-F238E27FC236}">
                <a16:creationId xmlns:a16="http://schemas.microsoft.com/office/drawing/2014/main" id="{CD12870B-7748-BC43-BF4B-4361C7D84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4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3023" name="Rectangle 79">
            <a:extLst>
              <a:ext uri="{FF2B5EF4-FFF2-40B4-BE49-F238E27FC236}">
                <a16:creationId xmlns:a16="http://schemas.microsoft.com/office/drawing/2014/main" id="{547A074B-EDF6-4C4C-9E33-FCCFD5FA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25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3024" name="Rectangle 80">
            <a:extLst>
              <a:ext uri="{FF2B5EF4-FFF2-40B4-BE49-F238E27FC236}">
                <a16:creationId xmlns:a16="http://schemas.microsoft.com/office/drawing/2014/main" id="{2E143F6C-9ACE-9041-BE02-AF7E4DBD1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06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3025" name="Rectangle 81">
            <a:extLst>
              <a:ext uri="{FF2B5EF4-FFF2-40B4-BE49-F238E27FC236}">
                <a16:creationId xmlns:a16="http://schemas.microsoft.com/office/drawing/2014/main" id="{EBD172CD-C869-394E-948D-1ED6D271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87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3027" name="Rectangle 83">
            <a:extLst>
              <a:ext uri="{FF2B5EF4-FFF2-40B4-BE49-F238E27FC236}">
                <a16:creationId xmlns:a16="http://schemas.microsoft.com/office/drawing/2014/main" id="{88F85A4E-5EA2-CD43-852A-381B29254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28" name="Rectangle 84">
            <a:extLst>
              <a:ext uri="{FF2B5EF4-FFF2-40B4-BE49-F238E27FC236}">
                <a16:creationId xmlns:a16="http://schemas.microsoft.com/office/drawing/2014/main" id="{9A6C741C-D7E4-4F4F-BC80-83CDAAC8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29" name="Rectangle 85">
            <a:extLst>
              <a:ext uri="{FF2B5EF4-FFF2-40B4-BE49-F238E27FC236}">
                <a16:creationId xmlns:a16="http://schemas.microsoft.com/office/drawing/2014/main" id="{5354B552-2B52-8B4E-A7AB-950868B8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30" name="Rectangle 86">
            <a:extLst>
              <a:ext uri="{FF2B5EF4-FFF2-40B4-BE49-F238E27FC236}">
                <a16:creationId xmlns:a16="http://schemas.microsoft.com/office/drawing/2014/main" id="{740139A8-0A98-4C47-9C63-03722774B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31" name="Rectangle 87">
            <a:extLst>
              <a:ext uri="{FF2B5EF4-FFF2-40B4-BE49-F238E27FC236}">
                <a16:creationId xmlns:a16="http://schemas.microsoft.com/office/drawing/2014/main" id="{F5840C28-B3DD-A14C-8F27-CF75816F7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32" name="Rectangle 88">
            <a:extLst>
              <a:ext uri="{FF2B5EF4-FFF2-40B4-BE49-F238E27FC236}">
                <a16:creationId xmlns:a16="http://schemas.microsoft.com/office/drawing/2014/main" id="{C198722A-4518-8E4E-AB72-7D5E6ED00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33" name="Rectangle 89">
            <a:extLst>
              <a:ext uri="{FF2B5EF4-FFF2-40B4-BE49-F238E27FC236}">
                <a16:creationId xmlns:a16="http://schemas.microsoft.com/office/drawing/2014/main" id="{F57EE406-7B5C-A34B-8588-2993890DC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34" name="Rectangle 90">
            <a:extLst>
              <a:ext uri="{FF2B5EF4-FFF2-40B4-BE49-F238E27FC236}">
                <a16:creationId xmlns:a16="http://schemas.microsoft.com/office/drawing/2014/main" id="{1E6C8433-77E8-744F-BDE3-6B28AF7BE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35" name="Rectangle 91">
            <a:extLst>
              <a:ext uri="{FF2B5EF4-FFF2-40B4-BE49-F238E27FC236}">
                <a16:creationId xmlns:a16="http://schemas.microsoft.com/office/drawing/2014/main" id="{C41A0022-F256-8742-B4DE-978ACE79F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36" name="Rectangle 92">
            <a:extLst>
              <a:ext uri="{FF2B5EF4-FFF2-40B4-BE49-F238E27FC236}">
                <a16:creationId xmlns:a16="http://schemas.microsoft.com/office/drawing/2014/main" id="{79EB99DF-99D0-8A42-941F-E88E14F37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49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83037" name="Rectangle 93">
            <a:extLst>
              <a:ext uri="{FF2B5EF4-FFF2-40B4-BE49-F238E27FC236}">
                <a16:creationId xmlns:a16="http://schemas.microsoft.com/office/drawing/2014/main" id="{5AF57307-309E-8048-95A8-EFA95924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38" name="Rectangle 94">
            <a:extLst>
              <a:ext uri="{FF2B5EF4-FFF2-40B4-BE49-F238E27FC236}">
                <a16:creationId xmlns:a16="http://schemas.microsoft.com/office/drawing/2014/main" id="{B9604B01-D93B-8447-9EC4-D7975A8B3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39" name="Rectangle 95">
            <a:extLst>
              <a:ext uri="{FF2B5EF4-FFF2-40B4-BE49-F238E27FC236}">
                <a16:creationId xmlns:a16="http://schemas.microsoft.com/office/drawing/2014/main" id="{9F173B74-715D-134C-8920-4B1EA4BC4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40" name="Rectangle 96">
            <a:extLst>
              <a:ext uri="{FF2B5EF4-FFF2-40B4-BE49-F238E27FC236}">
                <a16:creationId xmlns:a16="http://schemas.microsoft.com/office/drawing/2014/main" id="{BCB817E9-BF0F-704B-B957-C716DC54E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41" name="Rectangle 97">
            <a:extLst>
              <a:ext uri="{FF2B5EF4-FFF2-40B4-BE49-F238E27FC236}">
                <a16:creationId xmlns:a16="http://schemas.microsoft.com/office/drawing/2014/main" id="{652DD0B3-C9D0-8248-B215-592879400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42" name="Rectangle 98">
            <a:extLst>
              <a:ext uri="{FF2B5EF4-FFF2-40B4-BE49-F238E27FC236}">
                <a16:creationId xmlns:a16="http://schemas.microsoft.com/office/drawing/2014/main" id="{CDA337BD-BDCE-2340-ACC1-9D67161E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43" name="Rectangle 99">
            <a:extLst>
              <a:ext uri="{FF2B5EF4-FFF2-40B4-BE49-F238E27FC236}">
                <a16:creationId xmlns:a16="http://schemas.microsoft.com/office/drawing/2014/main" id="{4120E8FA-435C-F640-B92E-996FB1C5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44" name="Rectangle 100">
            <a:extLst>
              <a:ext uri="{FF2B5EF4-FFF2-40B4-BE49-F238E27FC236}">
                <a16:creationId xmlns:a16="http://schemas.microsoft.com/office/drawing/2014/main" id="{EC4A59BB-FEB9-8E40-B32E-5EE21189E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45" name="Rectangle 101">
            <a:extLst>
              <a:ext uri="{FF2B5EF4-FFF2-40B4-BE49-F238E27FC236}">
                <a16:creationId xmlns:a16="http://schemas.microsoft.com/office/drawing/2014/main" id="{9F3A05AB-0840-7E4A-93C4-19D0B2090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46" name="Rectangle 102">
            <a:extLst>
              <a:ext uri="{FF2B5EF4-FFF2-40B4-BE49-F238E27FC236}">
                <a16:creationId xmlns:a16="http://schemas.microsoft.com/office/drawing/2014/main" id="{00338F13-4517-EF4C-A5EA-D35CD22ED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47" name="Rectangle 103">
            <a:extLst>
              <a:ext uri="{FF2B5EF4-FFF2-40B4-BE49-F238E27FC236}">
                <a16:creationId xmlns:a16="http://schemas.microsoft.com/office/drawing/2014/main" id="{4935CA4C-B441-AA44-B83E-8C97E5920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48" name="Rectangle 104">
            <a:extLst>
              <a:ext uri="{FF2B5EF4-FFF2-40B4-BE49-F238E27FC236}">
                <a16:creationId xmlns:a16="http://schemas.microsoft.com/office/drawing/2014/main" id="{7964D98B-FDDE-8E44-83D9-FE3EE0A5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49" name="Rectangle 105">
            <a:extLst>
              <a:ext uri="{FF2B5EF4-FFF2-40B4-BE49-F238E27FC236}">
                <a16:creationId xmlns:a16="http://schemas.microsoft.com/office/drawing/2014/main" id="{21849705-08DD-824E-B45A-D8A74B4E4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50" name="Rectangle 106">
            <a:extLst>
              <a:ext uri="{FF2B5EF4-FFF2-40B4-BE49-F238E27FC236}">
                <a16:creationId xmlns:a16="http://schemas.microsoft.com/office/drawing/2014/main" id="{9D21EB8E-F8B2-8C4E-BFB0-DE9ABDC0B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51" name="Rectangle 107">
            <a:extLst>
              <a:ext uri="{FF2B5EF4-FFF2-40B4-BE49-F238E27FC236}">
                <a16:creationId xmlns:a16="http://schemas.microsoft.com/office/drawing/2014/main" id="{62B6F8B4-8127-F64A-A929-BAE1E129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52" name="Rectangle 108">
            <a:extLst>
              <a:ext uri="{FF2B5EF4-FFF2-40B4-BE49-F238E27FC236}">
                <a16:creationId xmlns:a16="http://schemas.microsoft.com/office/drawing/2014/main" id="{7984C420-E46A-914A-8084-D141B7A32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53" name="Rectangle 109">
            <a:extLst>
              <a:ext uri="{FF2B5EF4-FFF2-40B4-BE49-F238E27FC236}">
                <a16:creationId xmlns:a16="http://schemas.microsoft.com/office/drawing/2014/main" id="{876E2B29-004F-1144-A239-6CFE62BE5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54" name="Rectangle 110">
            <a:extLst>
              <a:ext uri="{FF2B5EF4-FFF2-40B4-BE49-F238E27FC236}">
                <a16:creationId xmlns:a16="http://schemas.microsoft.com/office/drawing/2014/main" id="{590B6C3C-C6A3-2C42-BEA4-25F05EB13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55" name="Rectangle 111">
            <a:extLst>
              <a:ext uri="{FF2B5EF4-FFF2-40B4-BE49-F238E27FC236}">
                <a16:creationId xmlns:a16="http://schemas.microsoft.com/office/drawing/2014/main" id="{E33825FF-C519-6B42-B7FD-97E62545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56" name="Rectangle 112">
            <a:extLst>
              <a:ext uri="{FF2B5EF4-FFF2-40B4-BE49-F238E27FC236}">
                <a16:creationId xmlns:a16="http://schemas.microsoft.com/office/drawing/2014/main" id="{EDCC95FB-E404-A94E-A482-2904A6F8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57" name="Rectangle 113">
            <a:extLst>
              <a:ext uri="{FF2B5EF4-FFF2-40B4-BE49-F238E27FC236}">
                <a16:creationId xmlns:a16="http://schemas.microsoft.com/office/drawing/2014/main" id="{F9200722-D901-4A4C-9C33-D54D5697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58" name="Rectangle 114">
            <a:extLst>
              <a:ext uri="{FF2B5EF4-FFF2-40B4-BE49-F238E27FC236}">
                <a16:creationId xmlns:a16="http://schemas.microsoft.com/office/drawing/2014/main" id="{7A8A6F3B-8B00-464E-AC02-8C65812C7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59" name="Rectangle 115">
            <a:extLst>
              <a:ext uri="{FF2B5EF4-FFF2-40B4-BE49-F238E27FC236}">
                <a16:creationId xmlns:a16="http://schemas.microsoft.com/office/drawing/2014/main" id="{EA30BB26-C8ED-1546-B84F-4B35D7BFE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60" name="Rectangle 116">
            <a:extLst>
              <a:ext uri="{FF2B5EF4-FFF2-40B4-BE49-F238E27FC236}">
                <a16:creationId xmlns:a16="http://schemas.microsoft.com/office/drawing/2014/main" id="{5743A66F-ABA7-6641-95E7-65F7F3F8D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61" name="Rectangle 117">
            <a:extLst>
              <a:ext uri="{FF2B5EF4-FFF2-40B4-BE49-F238E27FC236}">
                <a16:creationId xmlns:a16="http://schemas.microsoft.com/office/drawing/2014/main" id="{BEB92CA3-0317-9944-B315-BE09F545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62" name="Rectangle 118">
            <a:extLst>
              <a:ext uri="{FF2B5EF4-FFF2-40B4-BE49-F238E27FC236}">
                <a16:creationId xmlns:a16="http://schemas.microsoft.com/office/drawing/2014/main" id="{494DB597-96BE-8942-945D-801B428FB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63" name="Rectangle 119">
            <a:extLst>
              <a:ext uri="{FF2B5EF4-FFF2-40B4-BE49-F238E27FC236}">
                <a16:creationId xmlns:a16="http://schemas.microsoft.com/office/drawing/2014/main" id="{3AE5CCC9-5AA7-6C41-9850-4B4833626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064" name="Rectangle 120">
            <a:extLst>
              <a:ext uri="{FF2B5EF4-FFF2-40B4-BE49-F238E27FC236}">
                <a16:creationId xmlns:a16="http://schemas.microsoft.com/office/drawing/2014/main" id="{3A8121B1-9B95-8C45-B1D8-AAED714E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3065" name="Rectangle 121">
            <a:extLst>
              <a:ext uri="{FF2B5EF4-FFF2-40B4-BE49-F238E27FC236}">
                <a16:creationId xmlns:a16="http://schemas.microsoft.com/office/drawing/2014/main" id="{3856DAD6-44A2-1345-B0AE-1EEAA8AFD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83066" name="Rectangle 122">
            <a:extLst>
              <a:ext uri="{FF2B5EF4-FFF2-40B4-BE49-F238E27FC236}">
                <a16:creationId xmlns:a16="http://schemas.microsoft.com/office/drawing/2014/main" id="{47790D72-36F3-5248-A401-D80136099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2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83067" name="Picture 123">
            <a:extLst>
              <a:ext uri="{FF2B5EF4-FFF2-40B4-BE49-F238E27FC236}">
                <a16:creationId xmlns:a16="http://schemas.microsoft.com/office/drawing/2014/main" id="{AED2D2D3-C236-7248-A809-CB9C68295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01850"/>
            <a:ext cx="381000" cy="381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068" name="Text Box 124">
            <a:extLst>
              <a:ext uri="{FF2B5EF4-FFF2-40B4-BE49-F238E27FC236}">
                <a16:creationId xmlns:a16="http://schemas.microsoft.com/office/drawing/2014/main" id="{E3AFFAC6-8BF3-8D45-A2A5-4CCA43603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(1,1)</a:t>
            </a:r>
          </a:p>
        </p:txBody>
      </p:sp>
      <p:sp>
        <p:nvSpPr>
          <p:cNvPr id="83069" name="Line 125">
            <a:extLst>
              <a:ext uri="{FF2B5EF4-FFF2-40B4-BE49-F238E27FC236}">
                <a16:creationId xmlns:a16="http://schemas.microsoft.com/office/drawing/2014/main" id="{F8E0C6F4-7C7D-A849-91AE-5DC8945BF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46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070" name="Line 126">
            <a:extLst>
              <a:ext uri="{FF2B5EF4-FFF2-40B4-BE49-F238E27FC236}">
                <a16:creationId xmlns:a16="http://schemas.microsoft.com/office/drawing/2014/main" id="{2A1A4011-0ACF-9249-BF9C-9ED2A4F48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08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071" name="AutoShape 127">
            <a:extLst>
              <a:ext uri="{FF2B5EF4-FFF2-40B4-BE49-F238E27FC236}">
                <a16:creationId xmlns:a16="http://schemas.microsoft.com/office/drawing/2014/main" id="{BBEF451A-74FE-4A41-92B3-095065252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27075"/>
            <a:ext cx="1143000" cy="1600200"/>
          </a:xfrm>
          <a:custGeom>
            <a:avLst/>
            <a:gdLst>
              <a:gd name="T0" fmla="*/ 310885 w 21600"/>
              <a:gd name="T1" fmla="*/ 1512189 h 21600"/>
              <a:gd name="T2" fmla="*/ 539380 w 21600"/>
              <a:gd name="T3" fmla="*/ 1511819 h 21600"/>
              <a:gd name="T4" fmla="*/ 367506 w 21600"/>
              <a:gd name="T5" fmla="*/ 1357429 h 21600"/>
              <a:gd name="T6" fmla="*/ 19156 w 21600"/>
              <a:gd name="T7" fmla="*/ 1434327 h 21600"/>
              <a:gd name="T8" fmla="*/ 47572 w 21600"/>
              <a:gd name="T9" fmla="*/ 1030499 h 21600"/>
              <a:gd name="T10" fmla="*/ 336074 w 21600"/>
              <a:gd name="T11" fmla="*/ 107035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folHlink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072" name="AutoShape 128">
            <a:extLst>
              <a:ext uri="{FF2B5EF4-FFF2-40B4-BE49-F238E27FC236}">
                <a16:creationId xmlns:a16="http://schemas.microsoft.com/office/drawing/2014/main" id="{01827439-6FAB-054D-8123-9AF8B5874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489075"/>
            <a:ext cx="762000" cy="838200"/>
          </a:xfrm>
          <a:custGeom>
            <a:avLst/>
            <a:gdLst>
              <a:gd name="T0" fmla="*/ 732331 w 21600"/>
              <a:gd name="T1" fmla="*/ 581230 h 21600"/>
              <a:gd name="T2" fmla="*/ 578485 w 21600"/>
              <a:gd name="T3" fmla="*/ 192708 h 21600"/>
              <a:gd name="T4" fmla="*/ 555660 w 21600"/>
              <a:gd name="T5" fmla="*/ 499699 h 21600"/>
              <a:gd name="T6" fmla="*/ 366889 w 21600"/>
              <a:gd name="T7" fmla="*/ 942742 h 21600"/>
              <a:gd name="T8" fmla="*/ 181575 w 21600"/>
              <a:gd name="T9" fmla="*/ 726479 h 21600"/>
              <a:gd name="T10" fmla="*/ 378178 w 21600"/>
              <a:gd name="T11" fmla="*/ 5226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chemeClr val="accent2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130" name="Rectangle 3">
            <a:extLst>
              <a:ext uri="{FF2B5EF4-FFF2-40B4-BE49-F238E27FC236}">
                <a16:creationId xmlns:a16="http://schemas.microsoft.com/office/drawing/2014/main" id="{FF4AB009-1A5D-3D48-8633-19182FE98D8F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3073" name="Picture 8307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83F9074-E438-1741-A1B1-4606F1B18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77B2AA38-81C8-B547-8BCA-730796C3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754CB371-81B9-2D42-858E-85F8FF12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9A8CD7EA-CD00-C646-8E62-4512FE740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B4F0CF06-D5F6-8946-A296-478E3608A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5" name="Rectangle 7">
            <a:extLst>
              <a:ext uri="{FF2B5EF4-FFF2-40B4-BE49-F238E27FC236}">
                <a16:creationId xmlns:a16="http://schemas.microsoft.com/office/drawing/2014/main" id="{C4537D8E-1DFC-1746-8990-C0AB08680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6" name="Rectangle 8">
            <a:extLst>
              <a:ext uri="{FF2B5EF4-FFF2-40B4-BE49-F238E27FC236}">
                <a16:creationId xmlns:a16="http://schemas.microsoft.com/office/drawing/2014/main" id="{64044ACB-D43C-DB4B-854B-FB5546DE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7" name="Rectangle 9">
            <a:extLst>
              <a:ext uri="{FF2B5EF4-FFF2-40B4-BE49-F238E27FC236}">
                <a16:creationId xmlns:a16="http://schemas.microsoft.com/office/drawing/2014/main" id="{B394B2F7-FCA5-1647-AB56-5C4C24E80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8" name="Rectangle 10">
            <a:extLst>
              <a:ext uri="{FF2B5EF4-FFF2-40B4-BE49-F238E27FC236}">
                <a16:creationId xmlns:a16="http://schemas.microsoft.com/office/drawing/2014/main" id="{DBD3F7D4-A872-0C4A-A84C-E1DF39E80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3979" name="Rectangle 11">
            <a:extLst>
              <a:ext uri="{FF2B5EF4-FFF2-40B4-BE49-F238E27FC236}">
                <a16:creationId xmlns:a16="http://schemas.microsoft.com/office/drawing/2014/main" id="{D28B9598-AA81-EA4E-9D46-67459F538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3980" name="Rectangle 12">
            <a:extLst>
              <a:ext uri="{FF2B5EF4-FFF2-40B4-BE49-F238E27FC236}">
                <a16:creationId xmlns:a16="http://schemas.microsoft.com/office/drawing/2014/main" id="{50634158-C19A-FA44-9C2E-A89DFFC6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1" name="Rectangle 13">
            <a:extLst>
              <a:ext uri="{FF2B5EF4-FFF2-40B4-BE49-F238E27FC236}">
                <a16:creationId xmlns:a16="http://schemas.microsoft.com/office/drawing/2014/main" id="{4F299E10-AADF-324A-8A06-D4CBA7FB5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2" name="Rectangle 14">
            <a:extLst>
              <a:ext uri="{FF2B5EF4-FFF2-40B4-BE49-F238E27FC236}">
                <a16:creationId xmlns:a16="http://schemas.microsoft.com/office/drawing/2014/main" id="{281E4C98-8334-8344-A9FC-A98D15A51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3" name="Rectangle 15">
            <a:extLst>
              <a:ext uri="{FF2B5EF4-FFF2-40B4-BE49-F238E27FC236}">
                <a16:creationId xmlns:a16="http://schemas.microsoft.com/office/drawing/2014/main" id="{F749CE57-3493-F946-9A17-E743ADFFB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4" name="Rectangle 16">
            <a:extLst>
              <a:ext uri="{FF2B5EF4-FFF2-40B4-BE49-F238E27FC236}">
                <a16:creationId xmlns:a16="http://schemas.microsoft.com/office/drawing/2014/main" id="{979E4299-03B8-3D47-8E68-380DB225B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5" name="Rectangle 17">
            <a:extLst>
              <a:ext uri="{FF2B5EF4-FFF2-40B4-BE49-F238E27FC236}">
                <a16:creationId xmlns:a16="http://schemas.microsoft.com/office/drawing/2014/main" id="{B5A81AB2-F342-D944-ADAB-93522E32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6" name="Rectangle 18">
            <a:extLst>
              <a:ext uri="{FF2B5EF4-FFF2-40B4-BE49-F238E27FC236}">
                <a16:creationId xmlns:a16="http://schemas.microsoft.com/office/drawing/2014/main" id="{AD81B4BF-02CB-F54B-9585-0F290410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3987" name="Rectangle 19">
            <a:extLst>
              <a:ext uri="{FF2B5EF4-FFF2-40B4-BE49-F238E27FC236}">
                <a16:creationId xmlns:a16="http://schemas.microsoft.com/office/drawing/2014/main" id="{4B48C769-01FB-8541-AC86-4E879E0B1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8" name="Rectangle 20">
            <a:extLst>
              <a:ext uri="{FF2B5EF4-FFF2-40B4-BE49-F238E27FC236}">
                <a16:creationId xmlns:a16="http://schemas.microsoft.com/office/drawing/2014/main" id="{4C389459-7B6C-D448-87D5-5A3441148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89" name="Rectangle 21">
            <a:extLst>
              <a:ext uri="{FF2B5EF4-FFF2-40B4-BE49-F238E27FC236}">
                <a16:creationId xmlns:a16="http://schemas.microsoft.com/office/drawing/2014/main" id="{25F2D7F6-046D-4F47-A63C-12ED5AF6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90" name="Rectangle 22">
            <a:extLst>
              <a:ext uri="{FF2B5EF4-FFF2-40B4-BE49-F238E27FC236}">
                <a16:creationId xmlns:a16="http://schemas.microsoft.com/office/drawing/2014/main" id="{454EB63C-6C26-A14A-BF92-142BA1FD4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91" name="Rectangle 23">
            <a:extLst>
              <a:ext uri="{FF2B5EF4-FFF2-40B4-BE49-F238E27FC236}">
                <a16:creationId xmlns:a16="http://schemas.microsoft.com/office/drawing/2014/main" id="{F039C41A-7DC5-E84D-8BDB-C4965B7EE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92" name="Rectangle 24">
            <a:extLst>
              <a:ext uri="{FF2B5EF4-FFF2-40B4-BE49-F238E27FC236}">
                <a16:creationId xmlns:a16="http://schemas.microsoft.com/office/drawing/2014/main" id="{22B3E3E7-B070-2344-886B-B430CC5F8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93" name="Rectangle 25">
            <a:extLst>
              <a:ext uri="{FF2B5EF4-FFF2-40B4-BE49-F238E27FC236}">
                <a16:creationId xmlns:a16="http://schemas.microsoft.com/office/drawing/2014/main" id="{D1C34B24-EFC0-AE44-A237-00C731E57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94" name="Rectangle 26">
            <a:extLst>
              <a:ext uri="{FF2B5EF4-FFF2-40B4-BE49-F238E27FC236}">
                <a16:creationId xmlns:a16="http://schemas.microsoft.com/office/drawing/2014/main" id="{4A40C8E1-1BBF-8849-A0C5-B5BFB132B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95" name="Rectangle 27">
            <a:extLst>
              <a:ext uri="{FF2B5EF4-FFF2-40B4-BE49-F238E27FC236}">
                <a16:creationId xmlns:a16="http://schemas.microsoft.com/office/drawing/2014/main" id="{F938ABBD-BEAA-434A-90B2-5310FA5DB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96" name="Rectangle 28">
            <a:extLst>
              <a:ext uri="{FF2B5EF4-FFF2-40B4-BE49-F238E27FC236}">
                <a16:creationId xmlns:a16="http://schemas.microsoft.com/office/drawing/2014/main" id="{E1FEFD69-6D1B-0844-9BA3-AF7334656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97" name="Rectangle 29">
            <a:extLst>
              <a:ext uri="{FF2B5EF4-FFF2-40B4-BE49-F238E27FC236}">
                <a16:creationId xmlns:a16="http://schemas.microsoft.com/office/drawing/2014/main" id="{5188BD77-2553-944B-BFA1-3C679B94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98" name="Rectangle 30">
            <a:extLst>
              <a:ext uri="{FF2B5EF4-FFF2-40B4-BE49-F238E27FC236}">
                <a16:creationId xmlns:a16="http://schemas.microsoft.com/office/drawing/2014/main" id="{A4E11020-6594-DE49-9072-BF0D25FBF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99" name="Rectangle 31">
            <a:extLst>
              <a:ext uri="{FF2B5EF4-FFF2-40B4-BE49-F238E27FC236}">
                <a16:creationId xmlns:a16="http://schemas.microsoft.com/office/drawing/2014/main" id="{9F834A06-ED8E-F24C-A1F6-8B18B170F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00" name="Rectangle 32">
            <a:extLst>
              <a:ext uri="{FF2B5EF4-FFF2-40B4-BE49-F238E27FC236}">
                <a16:creationId xmlns:a16="http://schemas.microsoft.com/office/drawing/2014/main" id="{863265C0-97DA-F04F-9C0B-9057C3E07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01" name="Rectangle 33">
            <a:extLst>
              <a:ext uri="{FF2B5EF4-FFF2-40B4-BE49-F238E27FC236}">
                <a16:creationId xmlns:a16="http://schemas.microsoft.com/office/drawing/2014/main" id="{A83EE6E8-87DE-1741-A788-B0D72226B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02" name="Rectangle 34">
            <a:extLst>
              <a:ext uri="{FF2B5EF4-FFF2-40B4-BE49-F238E27FC236}">
                <a16:creationId xmlns:a16="http://schemas.microsoft.com/office/drawing/2014/main" id="{337FDD48-5CAD-7946-9369-FBABE182F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03" name="Rectangle 35">
            <a:extLst>
              <a:ext uri="{FF2B5EF4-FFF2-40B4-BE49-F238E27FC236}">
                <a16:creationId xmlns:a16="http://schemas.microsoft.com/office/drawing/2014/main" id="{5FA24E4D-88FC-F246-85AB-059BA67B8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04" name="Rectangle 36">
            <a:extLst>
              <a:ext uri="{FF2B5EF4-FFF2-40B4-BE49-F238E27FC236}">
                <a16:creationId xmlns:a16="http://schemas.microsoft.com/office/drawing/2014/main" id="{C2957461-4422-D744-9F96-4AF948A1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05" name="Rectangle 37">
            <a:extLst>
              <a:ext uri="{FF2B5EF4-FFF2-40B4-BE49-F238E27FC236}">
                <a16:creationId xmlns:a16="http://schemas.microsoft.com/office/drawing/2014/main" id="{C50BD457-AB7E-BF43-8F67-756069E99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06" name="Rectangle 38">
            <a:extLst>
              <a:ext uri="{FF2B5EF4-FFF2-40B4-BE49-F238E27FC236}">
                <a16:creationId xmlns:a16="http://schemas.microsoft.com/office/drawing/2014/main" id="{1D347029-F0C9-A945-9DDC-10D7F3823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07" name="Rectangle 39">
            <a:extLst>
              <a:ext uri="{FF2B5EF4-FFF2-40B4-BE49-F238E27FC236}">
                <a16:creationId xmlns:a16="http://schemas.microsoft.com/office/drawing/2014/main" id="{2FB1EB13-FB0D-0041-9E73-E2CAEF35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08" name="Rectangle 40">
            <a:extLst>
              <a:ext uri="{FF2B5EF4-FFF2-40B4-BE49-F238E27FC236}">
                <a16:creationId xmlns:a16="http://schemas.microsoft.com/office/drawing/2014/main" id="{E0EB67AE-C25B-2649-8736-689C0674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09" name="Rectangle 41">
            <a:extLst>
              <a:ext uri="{FF2B5EF4-FFF2-40B4-BE49-F238E27FC236}">
                <a16:creationId xmlns:a16="http://schemas.microsoft.com/office/drawing/2014/main" id="{4CD72DC9-B784-6745-9EB0-5740A361E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10" name="Rectangle 42">
            <a:extLst>
              <a:ext uri="{FF2B5EF4-FFF2-40B4-BE49-F238E27FC236}">
                <a16:creationId xmlns:a16="http://schemas.microsoft.com/office/drawing/2014/main" id="{3EC2F79C-FF19-684D-A10C-77546CAF5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11" name="Rectangle 43">
            <a:extLst>
              <a:ext uri="{FF2B5EF4-FFF2-40B4-BE49-F238E27FC236}">
                <a16:creationId xmlns:a16="http://schemas.microsoft.com/office/drawing/2014/main" id="{19DBCE9F-D8CB-8D4E-B32C-9ABDE8F24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12" name="Rectangle 44">
            <a:extLst>
              <a:ext uri="{FF2B5EF4-FFF2-40B4-BE49-F238E27FC236}">
                <a16:creationId xmlns:a16="http://schemas.microsoft.com/office/drawing/2014/main" id="{5F248584-784D-F343-9E75-676D77595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13" name="Rectangle 45">
            <a:extLst>
              <a:ext uri="{FF2B5EF4-FFF2-40B4-BE49-F238E27FC236}">
                <a16:creationId xmlns:a16="http://schemas.microsoft.com/office/drawing/2014/main" id="{1D5D27C1-C54F-FB43-9830-10A33E6C7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14" name="Rectangle 46">
            <a:extLst>
              <a:ext uri="{FF2B5EF4-FFF2-40B4-BE49-F238E27FC236}">
                <a16:creationId xmlns:a16="http://schemas.microsoft.com/office/drawing/2014/main" id="{8FA0C39E-FA67-4846-A1FF-45E8AC3C4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15" name="Rectangle 47">
            <a:extLst>
              <a:ext uri="{FF2B5EF4-FFF2-40B4-BE49-F238E27FC236}">
                <a16:creationId xmlns:a16="http://schemas.microsoft.com/office/drawing/2014/main" id="{6B7D51E4-E565-C14F-B355-09EDC937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16" name="Rectangle 48">
            <a:extLst>
              <a:ext uri="{FF2B5EF4-FFF2-40B4-BE49-F238E27FC236}">
                <a16:creationId xmlns:a16="http://schemas.microsoft.com/office/drawing/2014/main" id="{A50BED6C-CD0E-1A49-8F11-157221A9B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17" name="Rectangle 49">
            <a:extLst>
              <a:ext uri="{FF2B5EF4-FFF2-40B4-BE49-F238E27FC236}">
                <a16:creationId xmlns:a16="http://schemas.microsoft.com/office/drawing/2014/main" id="{09C2331E-B178-E547-9CFF-28EF985E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18" name="Rectangle 50">
            <a:extLst>
              <a:ext uri="{FF2B5EF4-FFF2-40B4-BE49-F238E27FC236}">
                <a16:creationId xmlns:a16="http://schemas.microsoft.com/office/drawing/2014/main" id="{C5B45FD5-B36D-8241-896B-4524F182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19" name="Rectangle 51">
            <a:extLst>
              <a:ext uri="{FF2B5EF4-FFF2-40B4-BE49-F238E27FC236}">
                <a16:creationId xmlns:a16="http://schemas.microsoft.com/office/drawing/2014/main" id="{8274C699-8A39-AA4E-BA6D-AE9FD8A37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20" name="Rectangle 52">
            <a:extLst>
              <a:ext uri="{FF2B5EF4-FFF2-40B4-BE49-F238E27FC236}">
                <a16:creationId xmlns:a16="http://schemas.microsoft.com/office/drawing/2014/main" id="{5F8558FB-237B-9849-8D93-A0EE42543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21" name="Rectangle 53">
            <a:extLst>
              <a:ext uri="{FF2B5EF4-FFF2-40B4-BE49-F238E27FC236}">
                <a16:creationId xmlns:a16="http://schemas.microsoft.com/office/drawing/2014/main" id="{0C8A57E4-6B94-8C46-BF42-20F8DE7F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22" name="Rectangle 54">
            <a:extLst>
              <a:ext uri="{FF2B5EF4-FFF2-40B4-BE49-F238E27FC236}">
                <a16:creationId xmlns:a16="http://schemas.microsoft.com/office/drawing/2014/main" id="{D65283D5-7FB2-1144-9CBB-E34FA7434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23" name="Rectangle 55">
            <a:extLst>
              <a:ext uri="{FF2B5EF4-FFF2-40B4-BE49-F238E27FC236}">
                <a16:creationId xmlns:a16="http://schemas.microsoft.com/office/drawing/2014/main" id="{0A7AA6A9-2C85-A342-9893-94F39B51D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24" name="Rectangle 56">
            <a:extLst>
              <a:ext uri="{FF2B5EF4-FFF2-40B4-BE49-F238E27FC236}">
                <a16:creationId xmlns:a16="http://schemas.microsoft.com/office/drawing/2014/main" id="{5EFFA740-D8B2-3B44-B381-0AFDC167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25" name="Rectangle 57">
            <a:extLst>
              <a:ext uri="{FF2B5EF4-FFF2-40B4-BE49-F238E27FC236}">
                <a16:creationId xmlns:a16="http://schemas.microsoft.com/office/drawing/2014/main" id="{41A47EB4-7BCF-6C48-BE75-2FDA46616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26" name="Rectangle 58">
            <a:extLst>
              <a:ext uri="{FF2B5EF4-FFF2-40B4-BE49-F238E27FC236}">
                <a16:creationId xmlns:a16="http://schemas.microsoft.com/office/drawing/2014/main" id="{44556211-6E42-8C42-8750-BCE81834E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27" name="Rectangle 59">
            <a:extLst>
              <a:ext uri="{FF2B5EF4-FFF2-40B4-BE49-F238E27FC236}">
                <a16:creationId xmlns:a16="http://schemas.microsoft.com/office/drawing/2014/main" id="{51421651-A3AA-AD4D-B846-73A557270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28" name="Rectangle 60">
            <a:extLst>
              <a:ext uri="{FF2B5EF4-FFF2-40B4-BE49-F238E27FC236}">
                <a16:creationId xmlns:a16="http://schemas.microsoft.com/office/drawing/2014/main" id="{CB0AC5B5-0019-0146-9340-C068C5A73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29" name="Rectangle 61">
            <a:extLst>
              <a:ext uri="{FF2B5EF4-FFF2-40B4-BE49-F238E27FC236}">
                <a16:creationId xmlns:a16="http://schemas.microsoft.com/office/drawing/2014/main" id="{4830B0FF-676E-A940-8978-811B36623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30" name="Rectangle 62">
            <a:extLst>
              <a:ext uri="{FF2B5EF4-FFF2-40B4-BE49-F238E27FC236}">
                <a16:creationId xmlns:a16="http://schemas.microsoft.com/office/drawing/2014/main" id="{86525287-3F6D-9D4C-830C-61D25250D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31" name="Rectangle 63">
            <a:extLst>
              <a:ext uri="{FF2B5EF4-FFF2-40B4-BE49-F238E27FC236}">
                <a16:creationId xmlns:a16="http://schemas.microsoft.com/office/drawing/2014/main" id="{E44A381F-1D93-9E43-98A2-803D4EBB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32" name="Rectangle 64">
            <a:extLst>
              <a:ext uri="{FF2B5EF4-FFF2-40B4-BE49-F238E27FC236}">
                <a16:creationId xmlns:a16="http://schemas.microsoft.com/office/drawing/2014/main" id="{AB2869D9-2A6F-E04A-A9A4-870F283FC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33" name="Rectangle 65">
            <a:extLst>
              <a:ext uri="{FF2B5EF4-FFF2-40B4-BE49-F238E27FC236}">
                <a16:creationId xmlns:a16="http://schemas.microsoft.com/office/drawing/2014/main" id="{17A64DD1-B360-7F42-A90D-E9F831D0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3630613"/>
            <a:ext cx="381000" cy="381000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34" name="Rectangle 66">
            <a:extLst>
              <a:ext uri="{FF2B5EF4-FFF2-40B4-BE49-F238E27FC236}">
                <a16:creationId xmlns:a16="http://schemas.microsoft.com/office/drawing/2014/main" id="{A38F7106-5781-7E41-B265-75C71176B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84035" name="Rectangle 67">
            <a:extLst>
              <a:ext uri="{FF2B5EF4-FFF2-40B4-BE49-F238E27FC236}">
                <a16:creationId xmlns:a16="http://schemas.microsoft.com/office/drawing/2014/main" id="{B85972B7-C9A9-644A-81FD-25549677D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4036" name="Rectangle 68">
            <a:extLst>
              <a:ext uri="{FF2B5EF4-FFF2-40B4-BE49-F238E27FC236}">
                <a16:creationId xmlns:a16="http://schemas.microsoft.com/office/drawing/2014/main" id="{0B1B4401-50C9-9040-80E5-3CD2AD4AF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4037" name="Rectangle 69">
            <a:extLst>
              <a:ext uri="{FF2B5EF4-FFF2-40B4-BE49-F238E27FC236}">
                <a16:creationId xmlns:a16="http://schemas.microsoft.com/office/drawing/2014/main" id="{5314D62E-45D7-3A42-881F-F1E332F7B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4038" name="Rectangle 70">
            <a:extLst>
              <a:ext uri="{FF2B5EF4-FFF2-40B4-BE49-F238E27FC236}">
                <a16:creationId xmlns:a16="http://schemas.microsoft.com/office/drawing/2014/main" id="{383C1325-C085-1C41-B9AA-C86E7A1F2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4039" name="Rectangle 71">
            <a:extLst>
              <a:ext uri="{FF2B5EF4-FFF2-40B4-BE49-F238E27FC236}">
                <a16:creationId xmlns:a16="http://schemas.microsoft.com/office/drawing/2014/main" id="{49DCBC0C-9557-E44B-83E1-D3748B94C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4040" name="Rectangle 72">
            <a:extLst>
              <a:ext uri="{FF2B5EF4-FFF2-40B4-BE49-F238E27FC236}">
                <a16:creationId xmlns:a16="http://schemas.microsoft.com/office/drawing/2014/main" id="{A6C94DEA-CCB8-F44F-9A5D-8D62A99E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4041" name="Rectangle 73">
            <a:extLst>
              <a:ext uri="{FF2B5EF4-FFF2-40B4-BE49-F238E27FC236}">
                <a16:creationId xmlns:a16="http://schemas.microsoft.com/office/drawing/2014/main" id="{F8107AB6-A9CD-CD4F-AD96-ED3E727CC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4042" name="Rectangle 74">
            <a:extLst>
              <a:ext uri="{FF2B5EF4-FFF2-40B4-BE49-F238E27FC236}">
                <a16:creationId xmlns:a16="http://schemas.microsoft.com/office/drawing/2014/main" id="{F3F7D775-82DC-BE49-90DB-356E77B4A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68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84043" name="Rectangle 75">
            <a:extLst>
              <a:ext uri="{FF2B5EF4-FFF2-40B4-BE49-F238E27FC236}">
                <a16:creationId xmlns:a16="http://schemas.microsoft.com/office/drawing/2014/main" id="{7BB4B11C-8C52-C64C-B85D-3F41CAF45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01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4044" name="Rectangle 76">
            <a:extLst>
              <a:ext uri="{FF2B5EF4-FFF2-40B4-BE49-F238E27FC236}">
                <a16:creationId xmlns:a16="http://schemas.microsoft.com/office/drawing/2014/main" id="{2580E9C4-759D-5B49-9FC3-C21F78D47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82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4045" name="Rectangle 77">
            <a:extLst>
              <a:ext uri="{FF2B5EF4-FFF2-40B4-BE49-F238E27FC236}">
                <a16:creationId xmlns:a16="http://schemas.microsoft.com/office/drawing/2014/main" id="{4222FDA9-B5C6-5243-BEA9-6656E3CC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63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4046" name="Rectangle 78">
            <a:extLst>
              <a:ext uri="{FF2B5EF4-FFF2-40B4-BE49-F238E27FC236}">
                <a16:creationId xmlns:a16="http://schemas.microsoft.com/office/drawing/2014/main" id="{B4D5621A-77DA-F445-9423-9EF6A85B6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4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4047" name="Rectangle 79">
            <a:extLst>
              <a:ext uri="{FF2B5EF4-FFF2-40B4-BE49-F238E27FC236}">
                <a16:creationId xmlns:a16="http://schemas.microsoft.com/office/drawing/2014/main" id="{DB9D7255-C8F4-0044-A5FE-27EE50903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25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4048" name="Rectangle 80">
            <a:extLst>
              <a:ext uri="{FF2B5EF4-FFF2-40B4-BE49-F238E27FC236}">
                <a16:creationId xmlns:a16="http://schemas.microsoft.com/office/drawing/2014/main" id="{A87DB763-9DB7-FA42-A6B8-DC3721FCD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06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4049" name="Rectangle 81">
            <a:extLst>
              <a:ext uri="{FF2B5EF4-FFF2-40B4-BE49-F238E27FC236}">
                <a16:creationId xmlns:a16="http://schemas.microsoft.com/office/drawing/2014/main" id="{7E38384F-381C-9848-B420-133880186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87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4051" name="Rectangle 83">
            <a:extLst>
              <a:ext uri="{FF2B5EF4-FFF2-40B4-BE49-F238E27FC236}">
                <a16:creationId xmlns:a16="http://schemas.microsoft.com/office/drawing/2014/main" id="{44FEA536-BADE-DC43-9FCE-324774CB6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52" name="Rectangle 84">
            <a:extLst>
              <a:ext uri="{FF2B5EF4-FFF2-40B4-BE49-F238E27FC236}">
                <a16:creationId xmlns:a16="http://schemas.microsoft.com/office/drawing/2014/main" id="{EFEC8733-0F5C-AC42-A35E-9C91F0717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53" name="Rectangle 85">
            <a:extLst>
              <a:ext uri="{FF2B5EF4-FFF2-40B4-BE49-F238E27FC236}">
                <a16:creationId xmlns:a16="http://schemas.microsoft.com/office/drawing/2014/main" id="{55EE90EF-BF82-C941-AF8E-A74A81E42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54" name="Rectangle 86">
            <a:extLst>
              <a:ext uri="{FF2B5EF4-FFF2-40B4-BE49-F238E27FC236}">
                <a16:creationId xmlns:a16="http://schemas.microsoft.com/office/drawing/2014/main" id="{712A1671-4847-AA49-8D4A-3ADE1C1F3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55" name="Rectangle 87">
            <a:extLst>
              <a:ext uri="{FF2B5EF4-FFF2-40B4-BE49-F238E27FC236}">
                <a16:creationId xmlns:a16="http://schemas.microsoft.com/office/drawing/2014/main" id="{FFB75A95-49D7-2443-9AB3-6A6CA351C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56" name="Rectangle 88">
            <a:extLst>
              <a:ext uri="{FF2B5EF4-FFF2-40B4-BE49-F238E27FC236}">
                <a16:creationId xmlns:a16="http://schemas.microsoft.com/office/drawing/2014/main" id="{BEAB90EC-3924-C844-A628-8B415AA0B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57" name="Rectangle 89">
            <a:extLst>
              <a:ext uri="{FF2B5EF4-FFF2-40B4-BE49-F238E27FC236}">
                <a16:creationId xmlns:a16="http://schemas.microsoft.com/office/drawing/2014/main" id="{CCB38CFD-A047-FF48-ABAF-8FF8DF05D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58" name="Rectangle 90">
            <a:extLst>
              <a:ext uri="{FF2B5EF4-FFF2-40B4-BE49-F238E27FC236}">
                <a16:creationId xmlns:a16="http://schemas.microsoft.com/office/drawing/2014/main" id="{70949358-FE6A-3C4B-A08C-6D5AE49FC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59" name="Rectangle 91">
            <a:extLst>
              <a:ext uri="{FF2B5EF4-FFF2-40B4-BE49-F238E27FC236}">
                <a16:creationId xmlns:a16="http://schemas.microsoft.com/office/drawing/2014/main" id="{5AB104EB-4803-364F-80B8-5F7099B3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60" name="Rectangle 92">
            <a:extLst>
              <a:ext uri="{FF2B5EF4-FFF2-40B4-BE49-F238E27FC236}">
                <a16:creationId xmlns:a16="http://schemas.microsoft.com/office/drawing/2014/main" id="{101DA896-AAA5-2D48-9F4F-17CB218A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49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84061" name="Rectangle 93">
            <a:extLst>
              <a:ext uri="{FF2B5EF4-FFF2-40B4-BE49-F238E27FC236}">
                <a16:creationId xmlns:a16="http://schemas.microsoft.com/office/drawing/2014/main" id="{D4208F28-2E81-B14D-8769-FF591B63A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62" name="Rectangle 94">
            <a:extLst>
              <a:ext uri="{FF2B5EF4-FFF2-40B4-BE49-F238E27FC236}">
                <a16:creationId xmlns:a16="http://schemas.microsoft.com/office/drawing/2014/main" id="{294F4914-7A98-0F4F-8C13-191AEB57D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63" name="Rectangle 95">
            <a:extLst>
              <a:ext uri="{FF2B5EF4-FFF2-40B4-BE49-F238E27FC236}">
                <a16:creationId xmlns:a16="http://schemas.microsoft.com/office/drawing/2014/main" id="{E7D63FE3-9228-BE48-9FBF-A3F3ECEC9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64" name="Rectangle 96">
            <a:extLst>
              <a:ext uri="{FF2B5EF4-FFF2-40B4-BE49-F238E27FC236}">
                <a16:creationId xmlns:a16="http://schemas.microsoft.com/office/drawing/2014/main" id="{3FC32EDD-D563-F948-AB02-19C3B553A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65" name="Rectangle 97">
            <a:extLst>
              <a:ext uri="{FF2B5EF4-FFF2-40B4-BE49-F238E27FC236}">
                <a16:creationId xmlns:a16="http://schemas.microsoft.com/office/drawing/2014/main" id="{63392A49-7B37-3245-B04D-684FF201F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66" name="Rectangle 98">
            <a:extLst>
              <a:ext uri="{FF2B5EF4-FFF2-40B4-BE49-F238E27FC236}">
                <a16:creationId xmlns:a16="http://schemas.microsoft.com/office/drawing/2014/main" id="{0BAEDE75-8CC1-5C45-B619-FE3C70CBF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67" name="Rectangle 99">
            <a:extLst>
              <a:ext uri="{FF2B5EF4-FFF2-40B4-BE49-F238E27FC236}">
                <a16:creationId xmlns:a16="http://schemas.microsoft.com/office/drawing/2014/main" id="{80539F33-5442-4444-A25B-12855FF3C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68" name="Rectangle 100">
            <a:extLst>
              <a:ext uri="{FF2B5EF4-FFF2-40B4-BE49-F238E27FC236}">
                <a16:creationId xmlns:a16="http://schemas.microsoft.com/office/drawing/2014/main" id="{AE6C39B5-0BF8-034A-848B-291C79851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69" name="Rectangle 101">
            <a:extLst>
              <a:ext uri="{FF2B5EF4-FFF2-40B4-BE49-F238E27FC236}">
                <a16:creationId xmlns:a16="http://schemas.microsoft.com/office/drawing/2014/main" id="{B8B6AB42-AB7E-7C49-AE6E-D2A447EAB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70" name="Rectangle 102">
            <a:extLst>
              <a:ext uri="{FF2B5EF4-FFF2-40B4-BE49-F238E27FC236}">
                <a16:creationId xmlns:a16="http://schemas.microsoft.com/office/drawing/2014/main" id="{22D11A7B-A283-DC4F-ABA3-A4D815FFA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71" name="Rectangle 103">
            <a:extLst>
              <a:ext uri="{FF2B5EF4-FFF2-40B4-BE49-F238E27FC236}">
                <a16:creationId xmlns:a16="http://schemas.microsoft.com/office/drawing/2014/main" id="{5248EE4C-9B34-D442-8700-042F866FC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72" name="Rectangle 104">
            <a:extLst>
              <a:ext uri="{FF2B5EF4-FFF2-40B4-BE49-F238E27FC236}">
                <a16:creationId xmlns:a16="http://schemas.microsoft.com/office/drawing/2014/main" id="{6B71024F-35C2-3040-B8D2-702E33A08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73" name="Rectangle 105">
            <a:extLst>
              <a:ext uri="{FF2B5EF4-FFF2-40B4-BE49-F238E27FC236}">
                <a16:creationId xmlns:a16="http://schemas.microsoft.com/office/drawing/2014/main" id="{0ACB5433-BAB7-D64A-ACF9-4232D4240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74" name="Rectangle 106">
            <a:extLst>
              <a:ext uri="{FF2B5EF4-FFF2-40B4-BE49-F238E27FC236}">
                <a16:creationId xmlns:a16="http://schemas.microsoft.com/office/drawing/2014/main" id="{A009662E-EBA8-2542-8AD2-AA82B897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75" name="Rectangle 107">
            <a:extLst>
              <a:ext uri="{FF2B5EF4-FFF2-40B4-BE49-F238E27FC236}">
                <a16:creationId xmlns:a16="http://schemas.microsoft.com/office/drawing/2014/main" id="{E82D651B-D39B-C143-A47F-F0C07E065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76" name="Rectangle 108">
            <a:extLst>
              <a:ext uri="{FF2B5EF4-FFF2-40B4-BE49-F238E27FC236}">
                <a16:creationId xmlns:a16="http://schemas.microsoft.com/office/drawing/2014/main" id="{0300EF6F-D751-CB4F-8773-DBCD46413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77" name="Rectangle 109">
            <a:extLst>
              <a:ext uri="{FF2B5EF4-FFF2-40B4-BE49-F238E27FC236}">
                <a16:creationId xmlns:a16="http://schemas.microsoft.com/office/drawing/2014/main" id="{3A89B6AF-1CB9-A14A-A466-9290A66D1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78" name="Rectangle 110">
            <a:extLst>
              <a:ext uri="{FF2B5EF4-FFF2-40B4-BE49-F238E27FC236}">
                <a16:creationId xmlns:a16="http://schemas.microsoft.com/office/drawing/2014/main" id="{03CB6850-C670-BC44-BF9A-6B97A2895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79" name="Rectangle 111">
            <a:extLst>
              <a:ext uri="{FF2B5EF4-FFF2-40B4-BE49-F238E27FC236}">
                <a16:creationId xmlns:a16="http://schemas.microsoft.com/office/drawing/2014/main" id="{69E630C3-92CE-AC47-8678-D9C0B50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80" name="Rectangle 112">
            <a:extLst>
              <a:ext uri="{FF2B5EF4-FFF2-40B4-BE49-F238E27FC236}">
                <a16:creationId xmlns:a16="http://schemas.microsoft.com/office/drawing/2014/main" id="{18135205-770E-FD4C-BE4B-3C672D2AA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81" name="Rectangle 113">
            <a:extLst>
              <a:ext uri="{FF2B5EF4-FFF2-40B4-BE49-F238E27FC236}">
                <a16:creationId xmlns:a16="http://schemas.microsoft.com/office/drawing/2014/main" id="{9DFDE123-6BFF-3846-A67C-E3B98664C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82" name="Rectangle 114">
            <a:extLst>
              <a:ext uri="{FF2B5EF4-FFF2-40B4-BE49-F238E27FC236}">
                <a16:creationId xmlns:a16="http://schemas.microsoft.com/office/drawing/2014/main" id="{F2842BDE-D3BD-1943-B023-C484EE1D7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83" name="Rectangle 115">
            <a:extLst>
              <a:ext uri="{FF2B5EF4-FFF2-40B4-BE49-F238E27FC236}">
                <a16:creationId xmlns:a16="http://schemas.microsoft.com/office/drawing/2014/main" id="{7B51C1C0-5F44-444C-B4E7-992E82EBB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84" name="Rectangle 116">
            <a:extLst>
              <a:ext uri="{FF2B5EF4-FFF2-40B4-BE49-F238E27FC236}">
                <a16:creationId xmlns:a16="http://schemas.microsoft.com/office/drawing/2014/main" id="{F4A632A3-AE7E-BD45-BFA3-3720BFA05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85" name="Rectangle 117">
            <a:extLst>
              <a:ext uri="{FF2B5EF4-FFF2-40B4-BE49-F238E27FC236}">
                <a16:creationId xmlns:a16="http://schemas.microsoft.com/office/drawing/2014/main" id="{7EBB027D-8AAB-4946-BDA6-93182DA1E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86" name="Rectangle 118">
            <a:extLst>
              <a:ext uri="{FF2B5EF4-FFF2-40B4-BE49-F238E27FC236}">
                <a16:creationId xmlns:a16="http://schemas.microsoft.com/office/drawing/2014/main" id="{FFAA32C9-A2BA-DB40-A806-EAFAD6863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87" name="Rectangle 119">
            <a:extLst>
              <a:ext uri="{FF2B5EF4-FFF2-40B4-BE49-F238E27FC236}">
                <a16:creationId xmlns:a16="http://schemas.microsoft.com/office/drawing/2014/main" id="{C486AC10-9E32-F44D-9C39-A943D5D6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88" name="Rectangle 120">
            <a:extLst>
              <a:ext uri="{FF2B5EF4-FFF2-40B4-BE49-F238E27FC236}">
                <a16:creationId xmlns:a16="http://schemas.microsoft.com/office/drawing/2014/main" id="{C13D2113-0340-4B48-BF95-1A9EA3C09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4089" name="Rectangle 121">
            <a:extLst>
              <a:ext uri="{FF2B5EF4-FFF2-40B4-BE49-F238E27FC236}">
                <a16:creationId xmlns:a16="http://schemas.microsoft.com/office/drawing/2014/main" id="{296F6EC9-53F9-744C-969C-D2B227149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84090" name="Rectangle 122">
            <a:extLst>
              <a:ext uri="{FF2B5EF4-FFF2-40B4-BE49-F238E27FC236}">
                <a16:creationId xmlns:a16="http://schemas.microsoft.com/office/drawing/2014/main" id="{57183EE5-DBB3-6744-B5E6-7FFD64CE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2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84091" name="Picture 123">
            <a:extLst>
              <a:ext uri="{FF2B5EF4-FFF2-40B4-BE49-F238E27FC236}">
                <a16:creationId xmlns:a16="http://schemas.microsoft.com/office/drawing/2014/main" id="{AFDDED91-3EA5-E147-9C0A-A790A055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01850"/>
            <a:ext cx="381000" cy="381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092" name="Text Box 124">
            <a:extLst>
              <a:ext uri="{FF2B5EF4-FFF2-40B4-BE49-F238E27FC236}">
                <a16:creationId xmlns:a16="http://schemas.microsoft.com/office/drawing/2014/main" id="{6855768E-93FB-4B48-9375-52C49D0B9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(1,2)</a:t>
            </a:r>
          </a:p>
        </p:txBody>
      </p:sp>
      <p:sp>
        <p:nvSpPr>
          <p:cNvPr id="84093" name="Line 125">
            <a:extLst>
              <a:ext uri="{FF2B5EF4-FFF2-40B4-BE49-F238E27FC236}">
                <a16:creationId xmlns:a16="http://schemas.microsoft.com/office/drawing/2014/main" id="{4B5FDFDE-BAC4-6542-AFD7-3F8239B68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46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94" name="Line 126">
            <a:extLst>
              <a:ext uri="{FF2B5EF4-FFF2-40B4-BE49-F238E27FC236}">
                <a16:creationId xmlns:a16="http://schemas.microsoft.com/office/drawing/2014/main" id="{B0DDEF55-51B3-5C4D-A2BA-C93BC362E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08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4095" name="AutoShape 127">
            <a:extLst>
              <a:ext uri="{FF2B5EF4-FFF2-40B4-BE49-F238E27FC236}">
                <a16:creationId xmlns:a16="http://schemas.microsoft.com/office/drawing/2014/main" id="{4FB7E97C-C330-A047-A917-03E1DC217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27075"/>
            <a:ext cx="1143000" cy="1600200"/>
          </a:xfrm>
          <a:custGeom>
            <a:avLst/>
            <a:gdLst>
              <a:gd name="T0" fmla="*/ 310885 w 21600"/>
              <a:gd name="T1" fmla="*/ 1512189 h 21600"/>
              <a:gd name="T2" fmla="*/ 539380 w 21600"/>
              <a:gd name="T3" fmla="*/ 1511819 h 21600"/>
              <a:gd name="T4" fmla="*/ 367506 w 21600"/>
              <a:gd name="T5" fmla="*/ 1357429 h 21600"/>
              <a:gd name="T6" fmla="*/ 19156 w 21600"/>
              <a:gd name="T7" fmla="*/ 1434327 h 21600"/>
              <a:gd name="T8" fmla="*/ 47572 w 21600"/>
              <a:gd name="T9" fmla="*/ 1030499 h 21600"/>
              <a:gd name="T10" fmla="*/ 336074 w 21600"/>
              <a:gd name="T11" fmla="*/ 107035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folHlink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96" name="AutoShape 128">
            <a:extLst>
              <a:ext uri="{FF2B5EF4-FFF2-40B4-BE49-F238E27FC236}">
                <a16:creationId xmlns:a16="http://schemas.microsoft.com/office/drawing/2014/main" id="{F1383D74-962D-114B-946E-0D245837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489075"/>
            <a:ext cx="762000" cy="838200"/>
          </a:xfrm>
          <a:custGeom>
            <a:avLst/>
            <a:gdLst>
              <a:gd name="T0" fmla="*/ 732331 w 21600"/>
              <a:gd name="T1" fmla="*/ 581230 h 21600"/>
              <a:gd name="T2" fmla="*/ 578485 w 21600"/>
              <a:gd name="T3" fmla="*/ 192708 h 21600"/>
              <a:gd name="T4" fmla="*/ 555660 w 21600"/>
              <a:gd name="T5" fmla="*/ 499699 h 21600"/>
              <a:gd name="T6" fmla="*/ 366889 w 21600"/>
              <a:gd name="T7" fmla="*/ 942742 h 21600"/>
              <a:gd name="T8" fmla="*/ 181575 w 21600"/>
              <a:gd name="T9" fmla="*/ 726479 h 21600"/>
              <a:gd name="T10" fmla="*/ 378178 w 21600"/>
              <a:gd name="T11" fmla="*/ 5226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chemeClr val="accent2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97" name="Text Box 129">
            <a:extLst>
              <a:ext uri="{FF2B5EF4-FFF2-40B4-BE49-F238E27FC236}">
                <a16:creationId xmlns:a16="http://schemas.microsoft.com/office/drawing/2014/main" id="{C4878505-F546-F749-9103-5AB3B82FE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(2,1)</a:t>
            </a:r>
          </a:p>
        </p:txBody>
      </p:sp>
      <p:sp>
        <p:nvSpPr>
          <p:cNvPr id="131" name="Rectangle 3">
            <a:extLst>
              <a:ext uri="{FF2B5EF4-FFF2-40B4-BE49-F238E27FC236}">
                <a16:creationId xmlns:a16="http://schemas.microsoft.com/office/drawing/2014/main" id="{64BEF21E-92FE-1349-9519-AFA4A12247DD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4098" name="Picture 8409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ADT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Also called a </a:t>
            </a:r>
            <a:r>
              <a:rPr lang="en-US" i="1">
                <a:latin typeface="Arial" charset="0"/>
                <a:cs typeface="Arial" charset="0"/>
              </a:rPr>
              <a:t>first-in–first-out </a:t>
            </a:r>
            <a:r>
              <a:rPr lang="en-US">
                <a:latin typeface="Arial" charset="0"/>
                <a:cs typeface="Arial" charset="0"/>
              </a:rPr>
              <a:t>(FIFO)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Graphically, we may view these operations as follows:</a:t>
            </a:r>
          </a:p>
        </p:txBody>
      </p:sp>
      <p:pic>
        <p:nvPicPr>
          <p:cNvPr id="7172" name="Picture 8" descr="C:\Users\dwharder\Desktop\q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3950" y="2349500"/>
            <a:ext cx="4448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9" descr="C:\Users\dwharder\Desktop\q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3950" y="4437063"/>
            <a:ext cx="4448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0" descr="C:\Users\dwharder\Desktop\q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3950" y="3357563"/>
            <a:ext cx="4448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174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C4A4D5A-85FC-1D46-AD4F-D86CF6315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564779F-84D3-2645-BE04-B6CB98EAE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6B4468D7-A9AA-3E43-8AEE-79D8A070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24F537D3-4BE7-4841-BA08-1DB366E4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8CDD565B-6CED-134D-B313-7B2E19F8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4B3FF706-DA0C-8149-A737-67717EFBF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0" name="Rectangle 8">
            <a:extLst>
              <a:ext uri="{FF2B5EF4-FFF2-40B4-BE49-F238E27FC236}">
                <a16:creationId xmlns:a16="http://schemas.microsoft.com/office/drawing/2014/main" id="{EBE95D41-2F46-5E42-BCA9-4006B4E51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1" name="Rectangle 9">
            <a:extLst>
              <a:ext uri="{FF2B5EF4-FFF2-40B4-BE49-F238E27FC236}">
                <a16:creationId xmlns:a16="http://schemas.microsoft.com/office/drawing/2014/main" id="{F4D3904B-75B1-F942-90E7-D022DC2CE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2" name="Rectangle 10">
            <a:extLst>
              <a:ext uri="{FF2B5EF4-FFF2-40B4-BE49-F238E27FC236}">
                <a16:creationId xmlns:a16="http://schemas.microsoft.com/office/drawing/2014/main" id="{4D805067-E2F4-BD4A-80B1-458D0FFE3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003" name="Rectangle 11">
            <a:extLst>
              <a:ext uri="{FF2B5EF4-FFF2-40B4-BE49-F238E27FC236}">
                <a16:creationId xmlns:a16="http://schemas.microsoft.com/office/drawing/2014/main" id="{17B3505C-EF31-D14A-AF86-C696FB446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5004" name="Rectangle 12">
            <a:extLst>
              <a:ext uri="{FF2B5EF4-FFF2-40B4-BE49-F238E27FC236}">
                <a16:creationId xmlns:a16="http://schemas.microsoft.com/office/drawing/2014/main" id="{FD25FFA9-EB78-D94E-AFDD-C94089107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5" name="Rectangle 13">
            <a:extLst>
              <a:ext uri="{FF2B5EF4-FFF2-40B4-BE49-F238E27FC236}">
                <a16:creationId xmlns:a16="http://schemas.microsoft.com/office/drawing/2014/main" id="{D1E94148-D4C0-2A49-B710-8F608370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6" name="Rectangle 14">
            <a:extLst>
              <a:ext uri="{FF2B5EF4-FFF2-40B4-BE49-F238E27FC236}">
                <a16:creationId xmlns:a16="http://schemas.microsoft.com/office/drawing/2014/main" id="{721FB631-51CE-7348-9523-151D3845D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7" name="Rectangle 15">
            <a:extLst>
              <a:ext uri="{FF2B5EF4-FFF2-40B4-BE49-F238E27FC236}">
                <a16:creationId xmlns:a16="http://schemas.microsoft.com/office/drawing/2014/main" id="{DBAB16DC-3CBB-DA4E-90C4-06AA2F075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8" name="Rectangle 16">
            <a:extLst>
              <a:ext uri="{FF2B5EF4-FFF2-40B4-BE49-F238E27FC236}">
                <a16:creationId xmlns:a16="http://schemas.microsoft.com/office/drawing/2014/main" id="{5220DBA7-314C-A249-A1DE-F07AA715E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9" name="Rectangle 17">
            <a:extLst>
              <a:ext uri="{FF2B5EF4-FFF2-40B4-BE49-F238E27FC236}">
                <a16:creationId xmlns:a16="http://schemas.microsoft.com/office/drawing/2014/main" id="{9A77DFDC-9295-1348-84C7-8CD580C5E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10" name="Rectangle 18">
            <a:extLst>
              <a:ext uri="{FF2B5EF4-FFF2-40B4-BE49-F238E27FC236}">
                <a16:creationId xmlns:a16="http://schemas.microsoft.com/office/drawing/2014/main" id="{327DDB51-5D2C-404A-BF6C-8C1D8E1B2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5011" name="Rectangle 19">
            <a:extLst>
              <a:ext uri="{FF2B5EF4-FFF2-40B4-BE49-F238E27FC236}">
                <a16:creationId xmlns:a16="http://schemas.microsoft.com/office/drawing/2014/main" id="{6AC03C6F-9B76-E74E-9B4C-F028B8AF9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12" name="Rectangle 20">
            <a:extLst>
              <a:ext uri="{FF2B5EF4-FFF2-40B4-BE49-F238E27FC236}">
                <a16:creationId xmlns:a16="http://schemas.microsoft.com/office/drawing/2014/main" id="{86402253-B254-F04C-B41C-61B8DA058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13" name="Rectangle 21">
            <a:extLst>
              <a:ext uri="{FF2B5EF4-FFF2-40B4-BE49-F238E27FC236}">
                <a16:creationId xmlns:a16="http://schemas.microsoft.com/office/drawing/2014/main" id="{D0E2F3C7-F3AA-0F4B-8652-430169448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14" name="Rectangle 22">
            <a:extLst>
              <a:ext uri="{FF2B5EF4-FFF2-40B4-BE49-F238E27FC236}">
                <a16:creationId xmlns:a16="http://schemas.microsoft.com/office/drawing/2014/main" id="{49ECA680-24B1-4548-9DE9-C044308F2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15" name="Rectangle 23">
            <a:extLst>
              <a:ext uri="{FF2B5EF4-FFF2-40B4-BE49-F238E27FC236}">
                <a16:creationId xmlns:a16="http://schemas.microsoft.com/office/drawing/2014/main" id="{6E3AB2C3-AADE-8045-BFD4-B943A6E45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16" name="Rectangle 24">
            <a:extLst>
              <a:ext uri="{FF2B5EF4-FFF2-40B4-BE49-F238E27FC236}">
                <a16:creationId xmlns:a16="http://schemas.microsoft.com/office/drawing/2014/main" id="{E2BBAA33-49A6-064B-8E52-55523347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17" name="Rectangle 25">
            <a:extLst>
              <a:ext uri="{FF2B5EF4-FFF2-40B4-BE49-F238E27FC236}">
                <a16:creationId xmlns:a16="http://schemas.microsoft.com/office/drawing/2014/main" id="{ED09D873-8628-064A-B4E8-E0FAD6F25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18" name="Rectangle 26">
            <a:extLst>
              <a:ext uri="{FF2B5EF4-FFF2-40B4-BE49-F238E27FC236}">
                <a16:creationId xmlns:a16="http://schemas.microsoft.com/office/drawing/2014/main" id="{002DCEC6-8C34-D24E-8710-DB1EF9CB5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19" name="Rectangle 27">
            <a:extLst>
              <a:ext uri="{FF2B5EF4-FFF2-40B4-BE49-F238E27FC236}">
                <a16:creationId xmlns:a16="http://schemas.microsoft.com/office/drawing/2014/main" id="{A739E735-AD28-5745-8FAA-1F8DAD758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0" name="Rectangle 28">
            <a:extLst>
              <a:ext uri="{FF2B5EF4-FFF2-40B4-BE49-F238E27FC236}">
                <a16:creationId xmlns:a16="http://schemas.microsoft.com/office/drawing/2014/main" id="{A7243521-1417-A74B-B486-CDEB9B34F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1" name="Rectangle 29">
            <a:extLst>
              <a:ext uri="{FF2B5EF4-FFF2-40B4-BE49-F238E27FC236}">
                <a16:creationId xmlns:a16="http://schemas.microsoft.com/office/drawing/2014/main" id="{200C97B4-F547-5145-B854-B154C96B6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2" name="Rectangle 30">
            <a:extLst>
              <a:ext uri="{FF2B5EF4-FFF2-40B4-BE49-F238E27FC236}">
                <a16:creationId xmlns:a16="http://schemas.microsoft.com/office/drawing/2014/main" id="{9D6FD888-D3D8-9643-99EE-27BFC1FD8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3" name="Rectangle 31">
            <a:extLst>
              <a:ext uri="{FF2B5EF4-FFF2-40B4-BE49-F238E27FC236}">
                <a16:creationId xmlns:a16="http://schemas.microsoft.com/office/drawing/2014/main" id="{BA7DAEB4-821B-3A43-8929-50B61401D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4" name="Rectangle 32">
            <a:extLst>
              <a:ext uri="{FF2B5EF4-FFF2-40B4-BE49-F238E27FC236}">
                <a16:creationId xmlns:a16="http://schemas.microsoft.com/office/drawing/2014/main" id="{0F011F7F-B26E-3643-9BFB-87005A12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5" name="Rectangle 33">
            <a:extLst>
              <a:ext uri="{FF2B5EF4-FFF2-40B4-BE49-F238E27FC236}">
                <a16:creationId xmlns:a16="http://schemas.microsoft.com/office/drawing/2014/main" id="{9806BBAF-BCD5-C84A-965A-E399B81D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6" name="Rectangle 34">
            <a:extLst>
              <a:ext uri="{FF2B5EF4-FFF2-40B4-BE49-F238E27FC236}">
                <a16:creationId xmlns:a16="http://schemas.microsoft.com/office/drawing/2014/main" id="{7B0144ED-44F3-054B-9CC5-8763C8B04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7" name="Rectangle 35">
            <a:extLst>
              <a:ext uri="{FF2B5EF4-FFF2-40B4-BE49-F238E27FC236}">
                <a16:creationId xmlns:a16="http://schemas.microsoft.com/office/drawing/2014/main" id="{9BC46D1D-3D6C-184D-BD1C-C86FADCAD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8" name="Rectangle 36">
            <a:extLst>
              <a:ext uri="{FF2B5EF4-FFF2-40B4-BE49-F238E27FC236}">
                <a16:creationId xmlns:a16="http://schemas.microsoft.com/office/drawing/2014/main" id="{3BEDF8BC-2CFB-B147-BBAC-0D8AC0EA7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9" name="Rectangle 37">
            <a:extLst>
              <a:ext uri="{FF2B5EF4-FFF2-40B4-BE49-F238E27FC236}">
                <a16:creationId xmlns:a16="http://schemas.microsoft.com/office/drawing/2014/main" id="{2D483AE7-6854-1341-BF04-E63DA77F1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30" name="Rectangle 38">
            <a:extLst>
              <a:ext uri="{FF2B5EF4-FFF2-40B4-BE49-F238E27FC236}">
                <a16:creationId xmlns:a16="http://schemas.microsoft.com/office/drawing/2014/main" id="{05CBC7F0-B0BC-1F4B-A415-63D762647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31" name="Rectangle 39">
            <a:extLst>
              <a:ext uri="{FF2B5EF4-FFF2-40B4-BE49-F238E27FC236}">
                <a16:creationId xmlns:a16="http://schemas.microsoft.com/office/drawing/2014/main" id="{9CF9355F-9880-7A45-BB5D-D247D041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32" name="Rectangle 40">
            <a:extLst>
              <a:ext uri="{FF2B5EF4-FFF2-40B4-BE49-F238E27FC236}">
                <a16:creationId xmlns:a16="http://schemas.microsoft.com/office/drawing/2014/main" id="{A37345B9-7BBC-6C47-93E2-EB807C930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33" name="Rectangle 41">
            <a:extLst>
              <a:ext uri="{FF2B5EF4-FFF2-40B4-BE49-F238E27FC236}">
                <a16:creationId xmlns:a16="http://schemas.microsoft.com/office/drawing/2014/main" id="{D2B8DF3D-E0BE-544B-945A-E8190374A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34" name="Rectangle 42">
            <a:extLst>
              <a:ext uri="{FF2B5EF4-FFF2-40B4-BE49-F238E27FC236}">
                <a16:creationId xmlns:a16="http://schemas.microsoft.com/office/drawing/2014/main" id="{8207E2E9-7528-F042-BC92-E0D974E23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35" name="Rectangle 43">
            <a:extLst>
              <a:ext uri="{FF2B5EF4-FFF2-40B4-BE49-F238E27FC236}">
                <a16:creationId xmlns:a16="http://schemas.microsoft.com/office/drawing/2014/main" id="{D2756069-87F0-714D-83BC-B0FDB387F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36" name="Rectangle 44">
            <a:extLst>
              <a:ext uri="{FF2B5EF4-FFF2-40B4-BE49-F238E27FC236}">
                <a16:creationId xmlns:a16="http://schemas.microsoft.com/office/drawing/2014/main" id="{3C590A7E-FA19-404F-AA5E-B76B2458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37" name="Rectangle 45">
            <a:extLst>
              <a:ext uri="{FF2B5EF4-FFF2-40B4-BE49-F238E27FC236}">
                <a16:creationId xmlns:a16="http://schemas.microsoft.com/office/drawing/2014/main" id="{961308D9-C6C4-EF4B-9E40-22CD3335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38" name="Rectangle 46">
            <a:extLst>
              <a:ext uri="{FF2B5EF4-FFF2-40B4-BE49-F238E27FC236}">
                <a16:creationId xmlns:a16="http://schemas.microsoft.com/office/drawing/2014/main" id="{073EA51A-A26D-4545-86C0-53366CC44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39" name="Rectangle 47">
            <a:extLst>
              <a:ext uri="{FF2B5EF4-FFF2-40B4-BE49-F238E27FC236}">
                <a16:creationId xmlns:a16="http://schemas.microsoft.com/office/drawing/2014/main" id="{F332C4E3-EB2E-7249-BF25-ADD160E6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40" name="Rectangle 48">
            <a:extLst>
              <a:ext uri="{FF2B5EF4-FFF2-40B4-BE49-F238E27FC236}">
                <a16:creationId xmlns:a16="http://schemas.microsoft.com/office/drawing/2014/main" id="{91F7907A-176B-AC45-A570-26FDCA9DF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41" name="Rectangle 49">
            <a:extLst>
              <a:ext uri="{FF2B5EF4-FFF2-40B4-BE49-F238E27FC236}">
                <a16:creationId xmlns:a16="http://schemas.microsoft.com/office/drawing/2014/main" id="{6B83EB9B-4AB9-F54B-B244-3B2FB3D60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42" name="Rectangle 50">
            <a:extLst>
              <a:ext uri="{FF2B5EF4-FFF2-40B4-BE49-F238E27FC236}">
                <a16:creationId xmlns:a16="http://schemas.microsoft.com/office/drawing/2014/main" id="{E8868170-7218-9346-99B2-5A6189D8D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43" name="Rectangle 51">
            <a:extLst>
              <a:ext uri="{FF2B5EF4-FFF2-40B4-BE49-F238E27FC236}">
                <a16:creationId xmlns:a16="http://schemas.microsoft.com/office/drawing/2014/main" id="{3FEF5B3E-4928-FD4C-A3BD-F3765EFC2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44" name="Rectangle 52">
            <a:extLst>
              <a:ext uri="{FF2B5EF4-FFF2-40B4-BE49-F238E27FC236}">
                <a16:creationId xmlns:a16="http://schemas.microsoft.com/office/drawing/2014/main" id="{39832FD2-BD2B-B347-9615-8E01B7B50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45" name="Rectangle 53">
            <a:extLst>
              <a:ext uri="{FF2B5EF4-FFF2-40B4-BE49-F238E27FC236}">
                <a16:creationId xmlns:a16="http://schemas.microsoft.com/office/drawing/2014/main" id="{C1A1CF2B-B824-B041-AE79-0D4526636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46" name="Rectangle 54">
            <a:extLst>
              <a:ext uri="{FF2B5EF4-FFF2-40B4-BE49-F238E27FC236}">
                <a16:creationId xmlns:a16="http://schemas.microsoft.com/office/drawing/2014/main" id="{89EAAA72-7CF2-1249-A17C-5CC22C407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47" name="Rectangle 55">
            <a:extLst>
              <a:ext uri="{FF2B5EF4-FFF2-40B4-BE49-F238E27FC236}">
                <a16:creationId xmlns:a16="http://schemas.microsoft.com/office/drawing/2014/main" id="{92B15A1A-D8E3-5749-81B9-E26B15DE7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48" name="Rectangle 56">
            <a:extLst>
              <a:ext uri="{FF2B5EF4-FFF2-40B4-BE49-F238E27FC236}">
                <a16:creationId xmlns:a16="http://schemas.microsoft.com/office/drawing/2014/main" id="{D72C0CDC-0435-8F49-BA51-E95671CC7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49" name="Rectangle 57">
            <a:extLst>
              <a:ext uri="{FF2B5EF4-FFF2-40B4-BE49-F238E27FC236}">
                <a16:creationId xmlns:a16="http://schemas.microsoft.com/office/drawing/2014/main" id="{99F5AEC7-2A87-4745-800D-D17700DC3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50" name="Rectangle 58">
            <a:extLst>
              <a:ext uri="{FF2B5EF4-FFF2-40B4-BE49-F238E27FC236}">
                <a16:creationId xmlns:a16="http://schemas.microsoft.com/office/drawing/2014/main" id="{993E1643-4D69-8C4A-BC11-EC4C04497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51" name="Rectangle 59">
            <a:extLst>
              <a:ext uri="{FF2B5EF4-FFF2-40B4-BE49-F238E27FC236}">
                <a16:creationId xmlns:a16="http://schemas.microsoft.com/office/drawing/2014/main" id="{F63D7E8A-FF85-2244-8989-51006495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52" name="Rectangle 60">
            <a:extLst>
              <a:ext uri="{FF2B5EF4-FFF2-40B4-BE49-F238E27FC236}">
                <a16:creationId xmlns:a16="http://schemas.microsoft.com/office/drawing/2014/main" id="{A8C676D3-B5F2-1C4E-AA8E-C019A43C3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53" name="Rectangle 61">
            <a:extLst>
              <a:ext uri="{FF2B5EF4-FFF2-40B4-BE49-F238E27FC236}">
                <a16:creationId xmlns:a16="http://schemas.microsoft.com/office/drawing/2014/main" id="{7A4FEAE2-40B7-C744-8579-15E3C6469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54" name="Rectangle 62">
            <a:extLst>
              <a:ext uri="{FF2B5EF4-FFF2-40B4-BE49-F238E27FC236}">
                <a16:creationId xmlns:a16="http://schemas.microsoft.com/office/drawing/2014/main" id="{50FE7D96-30DB-4044-844D-5397636EA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55" name="Rectangle 63">
            <a:extLst>
              <a:ext uri="{FF2B5EF4-FFF2-40B4-BE49-F238E27FC236}">
                <a16:creationId xmlns:a16="http://schemas.microsoft.com/office/drawing/2014/main" id="{BE842542-5005-E446-B79E-F70A5E533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56" name="Rectangle 64">
            <a:extLst>
              <a:ext uri="{FF2B5EF4-FFF2-40B4-BE49-F238E27FC236}">
                <a16:creationId xmlns:a16="http://schemas.microsoft.com/office/drawing/2014/main" id="{C4976CF8-76D0-634A-96E7-C54985F32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57" name="Rectangle 65">
            <a:extLst>
              <a:ext uri="{FF2B5EF4-FFF2-40B4-BE49-F238E27FC236}">
                <a16:creationId xmlns:a16="http://schemas.microsoft.com/office/drawing/2014/main" id="{A26C00B5-FA93-C446-AA13-B0C86E6B9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630613"/>
            <a:ext cx="381000" cy="381000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58" name="Rectangle 66">
            <a:extLst>
              <a:ext uri="{FF2B5EF4-FFF2-40B4-BE49-F238E27FC236}">
                <a16:creationId xmlns:a16="http://schemas.microsoft.com/office/drawing/2014/main" id="{7E4F2163-ECA3-844C-B588-B4F4E2595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85059" name="Rectangle 67">
            <a:extLst>
              <a:ext uri="{FF2B5EF4-FFF2-40B4-BE49-F238E27FC236}">
                <a16:creationId xmlns:a16="http://schemas.microsoft.com/office/drawing/2014/main" id="{5F2D8B70-0373-CD43-A3D1-569D074D1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5060" name="Rectangle 68">
            <a:extLst>
              <a:ext uri="{FF2B5EF4-FFF2-40B4-BE49-F238E27FC236}">
                <a16:creationId xmlns:a16="http://schemas.microsoft.com/office/drawing/2014/main" id="{3E4632B3-CE36-F546-B65B-CFD5E1FF9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5061" name="Rectangle 69">
            <a:extLst>
              <a:ext uri="{FF2B5EF4-FFF2-40B4-BE49-F238E27FC236}">
                <a16:creationId xmlns:a16="http://schemas.microsoft.com/office/drawing/2014/main" id="{0D363705-5203-0B43-9110-18B469887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5062" name="Rectangle 70">
            <a:extLst>
              <a:ext uri="{FF2B5EF4-FFF2-40B4-BE49-F238E27FC236}">
                <a16:creationId xmlns:a16="http://schemas.microsoft.com/office/drawing/2014/main" id="{FEB47766-7045-F149-A71D-0F0B7F96A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5063" name="Rectangle 71">
            <a:extLst>
              <a:ext uri="{FF2B5EF4-FFF2-40B4-BE49-F238E27FC236}">
                <a16:creationId xmlns:a16="http://schemas.microsoft.com/office/drawing/2014/main" id="{D70E06F7-FD2E-7340-B1C4-6660EB728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5064" name="Rectangle 72">
            <a:extLst>
              <a:ext uri="{FF2B5EF4-FFF2-40B4-BE49-F238E27FC236}">
                <a16:creationId xmlns:a16="http://schemas.microsoft.com/office/drawing/2014/main" id="{09ED82E1-A714-B445-8189-A9EAC364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5065" name="Rectangle 73">
            <a:extLst>
              <a:ext uri="{FF2B5EF4-FFF2-40B4-BE49-F238E27FC236}">
                <a16:creationId xmlns:a16="http://schemas.microsoft.com/office/drawing/2014/main" id="{8DD90435-5D49-934A-8AB1-C6A4ADB7F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5066" name="Rectangle 74">
            <a:extLst>
              <a:ext uri="{FF2B5EF4-FFF2-40B4-BE49-F238E27FC236}">
                <a16:creationId xmlns:a16="http://schemas.microsoft.com/office/drawing/2014/main" id="{DFCDCE94-6D31-D140-B3A4-D2F4C2E24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68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85067" name="Rectangle 75">
            <a:extLst>
              <a:ext uri="{FF2B5EF4-FFF2-40B4-BE49-F238E27FC236}">
                <a16:creationId xmlns:a16="http://schemas.microsoft.com/office/drawing/2014/main" id="{FC11A8E5-7C3D-3A4B-B4ED-54283DFE6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01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5068" name="Rectangle 76">
            <a:extLst>
              <a:ext uri="{FF2B5EF4-FFF2-40B4-BE49-F238E27FC236}">
                <a16:creationId xmlns:a16="http://schemas.microsoft.com/office/drawing/2014/main" id="{63FDA4DC-A321-2840-A891-FCF6A9428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82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5069" name="Rectangle 77">
            <a:extLst>
              <a:ext uri="{FF2B5EF4-FFF2-40B4-BE49-F238E27FC236}">
                <a16:creationId xmlns:a16="http://schemas.microsoft.com/office/drawing/2014/main" id="{967F784D-4F6C-E84A-B298-F72E14D1F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63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5070" name="Rectangle 78">
            <a:extLst>
              <a:ext uri="{FF2B5EF4-FFF2-40B4-BE49-F238E27FC236}">
                <a16:creationId xmlns:a16="http://schemas.microsoft.com/office/drawing/2014/main" id="{5837EF7C-F2DE-B24D-A0E6-0BAC0D064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4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5071" name="Rectangle 79">
            <a:extLst>
              <a:ext uri="{FF2B5EF4-FFF2-40B4-BE49-F238E27FC236}">
                <a16:creationId xmlns:a16="http://schemas.microsoft.com/office/drawing/2014/main" id="{0E718131-CF72-9E49-A520-58535CF1B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25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5072" name="Rectangle 80">
            <a:extLst>
              <a:ext uri="{FF2B5EF4-FFF2-40B4-BE49-F238E27FC236}">
                <a16:creationId xmlns:a16="http://schemas.microsoft.com/office/drawing/2014/main" id="{217F7E05-3538-AE48-AB1E-95E337F88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06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5073" name="Rectangle 81">
            <a:extLst>
              <a:ext uri="{FF2B5EF4-FFF2-40B4-BE49-F238E27FC236}">
                <a16:creationId xmlns:a16="http://schemas.microsoft.com/office/drawing/2014/main" id="{3F2C5E5D-6D21-E247-B158-9708C5366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87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5075" name="Rectangle 83">
            <a:extLst>
              <a:ext uri="{FF2B5EF4-FFF2-40B4-BE49-F238E27FC236}">
                <a16:creationId xmlns:a16="http://schemas.microsoft.com/office/drawing/2014/main" id="{499F4CC4-5C6E-E542-9B0A-AB7105BBE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76" name="Rectangle 84">
            <a:extLst>
              <a:ext uri="{FF2B5EF4-FFF2-40B4-BE49-F238E27FC236}">
                <a16:creationId xmlns:a16="http://schemas.microsoft.com/office/drawing/2014/main" id="{017A252F-FE94-804F-AE8C-0EA64EE55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77" name="Rectangle 85">
            <a:extLst>
              <a:ext uri="{FF2B5EF4-FFF2-40B4-BE49-F238E27FC236}">
                <a16:creationId xmlns:a16="http://schemas.microsoft.com/office/drawing/2014/main" id="{AD2B37D6-0A52-784C-9444-9D425E114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78" name="Rectangle 86">
            <a:extLst>
              <a:ext uri="{FF2B5EF4-FFF2-40B4-BE49-F238E27FC236}">
                <a16:creationId xmlns:a16="http://schemas.microsoft.com/office/drawing/2014/main" id="{C9E5FC2B-5875-2C49-A54A-1F8191C6F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79" name="Rectangle 87">
            <a:extLst>
              <a:ext uri="{FF2B5EF4-FFF2-40B4-BE49-F238E27FC236}">
                <a16:creationId xmlns:a16="http://schemas.microsoft.com/office/drawing/2014/main" id="{D5157ACE-8A56-4142-849B-A8907E79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80" name="Rectangle 88">
            <a:extLst>
              <a:ext uri="{FF2B5EF4-FFF2-40B4-BE49-F238E27FC236}">
                <a16:creationId xmlns:a16="http://schemas.microsoft.com/office/drawing/2014/main" id="{1CED6A20-7338-1F4D-8FBC-42F2FF94A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81" name="Rectangle 89">
            <a:extLst>
              <a:ext uri="{FF2B5EF4-FFF2-40B4-BE49-F238E27FC236}">
                <a16:creationId xmlns:a16="http://schemas.microsoft.com/office/drawing/2014/main" id="{84F13EBD-B5C1-4445-8013-B76D4604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82" name="Rectangle 90">
            <a:extLst>
              <a:ext uri="{FF2B5EF4-FFF2-40B4-BE49-F238E27FC236}">
                <a16:creationId xmlns:a16="http://schemas.microsoft.com/office/drawing/2014/main" id="{95B9BB82-F707-CF4D-B5DE-FAB54F697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83" name="Rectangle 91">
            <a:extLst>
              <a:ext uri="{FF2B5EF4-FFF2-40B4-BE49-F238E27FC236}">
                <a16:creationId xmlns:a16="http://schemas.microsoft.com/office/drawing/2014/main" id="{C1EADFD0-1BC2-1F49-B288-A2D2F822E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84" name="Rectangle 92">
            <a:extLst>
              <a:ext uri="{FF2B5EF4-FFF2-40B4-BE49-F238E27FC236}">
                <a16:creationId xmlns:a16="http://schemas.microsoft.com/office/drawing/2014/main" id="{12A2EE10-8442-7D45-8E6A-099AF1537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49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85085" name="Rectangle 93">
            <a:extLst>
              <a:ext uri="{FF2B5EF4-FFF2-40B4-BE49-F238E27FC236}">
                <a16:creationId xmlns:a16="http://schemas.microsoft.com/office/drawing/2014/main" id="{DC7FD0DA-4F54-E945-BC0E-4BFA4D4D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86" name="Rectangle 94">
            <a:extLst>
              <a:ext uri="{FF2B5EF4-FFF2-40B4-BE49-F238E27FC236}">
                <a16:creationId xmlns:a16="http://schemas.microsoft.com/office/drawing/2014/main" id="{C0471500-3EEC-8649-A86E-66A5504E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87" name="Rectangle 95">
            <a:extLst>
              <a:ext uri="{FF2B5EF4-FFF2-40B4-BE49-F238E27FC236}">
                <a16:creationId xmlns:a16="http://schemas.microsoft.com/office/drawing/2014/main" id="{43DC1D03-8AE1-554C-84F4-69F97A2E7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88" name="Rectangle 96">
            <a:extLst>
              <a:ext uri="{FF2B5EF4-FFF2-40B4-BE49-F238E27FC236}">
                <a16:creationId xmlns:a16="http://schemas.microsoft.com/office/drawing/2014/main" id="{F741515E-DA36-B246-93FA-022B5554E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89" name="Rectangle 97">
            <a:extLst>
              <a:ext uri="{FF2B5EF4-FFF2-40B4-BE49-F238E27FC236}">
                <a16:creationId xmlns:a16="http://schemas.microsoft.com/office/drawing/2014/main" id="{50E32414-CC07-714C-A61F-008415D38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90" name="Rectangle 98">
            <a:extLst>
              <a:ext uri="{FF2B5EF4-FFF2-40B4-BE49-F238E27FC236}">
                <a16:creationId xmlns:a16="http://schemas.microsoft.com/office/drawing/2014/main" id="{79467D13-318B-D34B-9B5A-096054B2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91" name="Rectangle 99">
            <a:extLst>
              <a:ext uri="{FF2B5EF4-FFF2-40B4-BE49-F238E27FC236}">
                <a16:creationId xmlns:a16="http://schemas.microsoft.com/office/drawing/2014/main" id="{AA8433C7-8FEA-0942-BA23-699C8F196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92" name="Rectangle 100">
            <a:extLst>
              <a:ext uri="{FF2B5EF4-FFF2-40B4-BE49-F238E27FC236}">
                <a16:creationId xmlns:a16="http://schemas.microsoft.com/office/drawing/2014/main" id="{47B6AA33-3B03-8F48-8546-6DA9B1BD2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93" name="Rectangle 101">
            <a:extLst>
              <a:ext uri="{FF2B5EF4-FFF2-40B4-BE49-F238E27FC236}">
                <a16:creationId xmlns:a16="http://schemas.microsoft.com/office/drawing/2014/main" id="{E2528364-C2C9-8F4B-89C2-7CCEEB9DC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94" name="Rectangle 102">
            <a:extLst>
              <a:ext uri="{FF2B5EF4-FFF2-40B4-BE49-F238E27FC236}">
                <a16:creationId xmlns:a16="http://schemas.microsoft.com/office/drawing/2014/main" id="{2C94E160-6573-1A46-9C7A-76434F22A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95" name="Rectangle 103">
            <a:extLst>
              <a:ext uri="{FF2B5EF4-FFF2-40B4-BE49-F238E27FC236}">
                <a16:creationId xmlns:a16="http://schemas.microsoft.com/office/drawing/2014/main" id="{552BF55D-11F5-B543-BDB3-583902978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96" name="Rectangle 104">
            <a:extLst>
              <a:ext uri="{FF2B5EF4-FFF2-40B4-BE49-F238E27FC236}">
                <a16:creationId xmlns:a16="http://schemas.microsoft.com/office/drawing/2014/main" id="{8177121C-8324-C343-9534-4DB8A9FF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97" name="Rectangle 105">
            <a:extLst>
              <a:ext uri="{FF2B5EF4-FFF2-40B4-BE49-F238E27FC236}">
                <a16:creationId xmlns:a16="http://schemas.microsoft.com/office/drawing/2014/main" id="{56B9037F-173C-1F4F-972B-4FD4494EB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98" name="Rectangle 106">
            <a:extLst>
              <a:ext uri="{FF2B5EF4-FFF2-40B4-BE49-F238E27FC236}">
                <a16:creationId xmlns:a16="http://schemas.microsoft.com/office/drawing/2014/main" id="{849A04B9-1B98-0045-A914-892F63BEF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99" name="Rectangle 107">
            <a:extLst>
              <a:ext uri="{FF2B5EF4-FFF2-40B4-BE49-F238E27FC236}">
                <a16:creationId xmlns:a16="http://schemas.microsoft.com/office/drawing/2014/main" id="{A91317B2-01DC-7A4D-B1E8-390AD3239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100" name="Rectangle 108">
            <a:extLst>
              <a:ext uri="{FF2B5EF4-FFF2-40B4-BE49-F238E27FC236}">
                <a16:creationId xmlns:a16="http://schemas.microsoft.com/office/drawing/2014/main" id="{CA09D1DC-61B9-444C-82CE-95C37EE4F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101" name="Rectangle 109">
            <a:extLst>
              <a:ext uri="{FF2B5EF4-FFF2-40B4-BE49-F238E27FC236}">
                <a16:creationId xmlns:a16="http://schemas.microsoft.com/office/drawing/2014/main" id="{A6778453-5B5A-9540-9886-6E100043D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102" name="Rectangle 110">
            <a:extLst>
              <a:ext uri="{FF2B5EF4-FFF2-40B4-BE49-F238E27FC236}">
                <a16:creationId xmlns:a16="http://schemas.microsoft.com/office/drawing/2014/main" id="{E08249F5-3553-4841-8CF1-89AE778D2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103" name="Rectangle 111">
            <a:extLst>
              <a:ext uri="{FF2B5EF4-FFF2-40B4-BE49-F238E27FC236}">
                <a16:creationId xmlns:a16="http://schemas.microsoft.com/office/drawing/2014/main" id="{AA92CB19-CC3E-814F-AFDB-131A3A4A1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104" name="Rectangle 112">
            <a:extLst>
              <a:ext uri="{FF2B5EF4-FFF2-40B4-BE49-F238E27FC236}">
                <a16:creationId xmlns:a16="http://schemas.microsoft.com/office/drawing/2014/main" id="{5B635889-DFC3-3045-A2FA-7A30AF750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105" name="Rectangle 113">
            <a:extLst>
              <a:ext uri="{FF2B5EF4-FFF2-40B4-BE49-F238E27FC236}">
                <a16:creationId xmlns:a16="http://schemas.microsoft.com/office/drawing/2014/main" id="{2324AC95-CCF5-B942-BC8F-32558100F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106" name="Rectangle 114">
            <a:extLst>
              <a:ext uri="{FF2B5EF4-FFF2-40B4-BE49-F238E27FC236}">
                <a16:creationId xmlns:a16="http://schemas.microsoft.com/office/drawing/2014/main" id="{987131E7-99BA-5946-8D2F-38B8FCDAD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107" name="Rectangle 115">
            <a:extLst>
              <a:ext uri="{FF2B5EF4-FFF2-40B4-BE49-F238E27FC236}">
                <a16:creationId xmlns:a16="http://schemas.microsoft.com/office/drawing/2014/main" id="{6CE0206C-3583-364F-85A3-00A617298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108" name="Rectangle 116">
            <a:extLst>
              <a:ext uri="{FF2B5EF4-FFF2-40B4-BE49-F238E27FC236}">
                <a16:creationId xmlns:a16="http://schemas.microsoft.com/office/drawing/2014/main" id="{4B432D7F-7141-5444-A2AA-B3140C93A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109" name="Rectangle 117">
            <a:extLst>
              <a:ext uri="{FF2B5EF4-FFF2-40B4-BE49-F238E27FC236}">
                <a16:creationId xmlns:a16="http://schemas.microsoft.com/office/drawing/2014/main" id="{85211005-1BD3-CB41-873C-17D19ACE6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110" name="Rectangle 118">
            <a:extLst>
              <a:ext uri="{FF2B5EF4-FFF2-40B4-BE49-F238E27FC236}">
                <a16:creationId xmlns:a16="http://schemas.microsoft.com/office/drawing/2014/main" id="{27C637D3-5B5A-BE43-8762-4A476E0E5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111" name="Rectangle 119">
            <a:extLst>
              <a:ext uri="{FF2B5EF4-FFF2-40B4-BE49-F238E27FC236}">
                <a16:creationId xmlns:a16="http://schemas.microsoft.com/office/drawing/2014/main" id="{C26449BD-D796-F44D-A4CB-179E074B4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112" name="Rectangle 120">
            <a:extLst>
              <a:ext uri="{FF2B5EF4-FFF2-40B4-BE49-F238E27FC236}">
                <a16:creationId xmlns:a16="http://schemas.microsoft.com/office/drawing/2014/main" id="{9AA21430-BD49-BC42-9890-1B1833B8E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5113" name="Rectangle 121">
            <a:extLst>
              <a:ext uri="{FF2B5EF4-FFF2-40B4-BE49-F238E27FC236}">
                <a16:creationId xmlns:a16="http://schemas.microsoft.com/office/drawing/2014/main" id="{B3E251F7-DA1F-DB44-A7F8-90656E22C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85114" name="Rectangle 122">
            <a:extLst>
              <a:ext uri="{FF2B5EF4-FFF2-40B4-BE49-F238E27FC236}">
                <a16:creationId xmlns:a16="http://schemas.microsoft.com/office/drawing/2014/main" id="{734F2C01-AC17-E941-B1AB-0A5441482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2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85115" name="Picture 123">
            <a:extLst>
              <a:ext uri="{FF2B5EF4-FFF2-40B4-BE49-F238E27FC236}">
                <a16:creationId xmlns:a16="http://schemas.microsoft.com/office/drawing/2014/main" id="{8E972F68-3186-894E-88AC-3F955244F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01850"/>
            <a:ext cx="381000" cy="381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116" name="Text Box 124">
            <a:extLst>
              <a:ext uri="{FF2B5EF4-FFF2-40B4-BE49-F238E27FC236}">
                <a16:creationId xmlns:a16="http://schemas.microsoft.com/office/drawing/2014/main" id="{8D063524-58B9-3942-A6BE-103280427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(2,2)</a:t>
            </a:r>
          </a:p>
        </p:txBody>
      </p:sp>
      <p:sp>
        <p:nvSpPr>
          <p:cNvPr id="85117" name="Line 125">
            <a:extLst>
              <a:ext uri="{FF2B5EF4-FFF2-40B4-BE49-F238E27FC236}">
                <a16:creationId xmlns:a16="http://schemas.microsoft.com/office/drawing/2014/main" id="{84D3C8EA-C667-D941-B59F-9EA5D5765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46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18" name="Line 126">
            <a:extLst>
              <a:ext uri="{FF2B5EF4-FFF2-40B4-BE49-F238E27FC236}">
                <a16:creationId xmlns:a16="http://schemas.microsoft.com/office/drawing/2014/main" id="{7BA9D4F5-E3E1-274F-8311-B30818C92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08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19" name="AutoShape 127">
            <a:extLst>
              <a:ext uri="{FF2B5EF4-FFF2-40B4-BE49-F238E27FC236}">
                <a16:creationId xmlns:a16="http://schemas.microsoft.com/office/drawing/2014/main" id="{B495AF8E-CA81-354B-A844-A08BC9D53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27075"/>
            <a:ext cx="1143000" cy="1600200"/>
          </a:xfrm>
          <a:custGeom>
            <a:avLst/>
            <a:gdLst>
              <a:gd name="T0" fmla="*/ 310885 w 21600"/>
              <a:gd name="T1" fmla="*/ 1512189 h 21600"/>
              <a:gd name="T2" fmla="*/ 539380 w 21600"/>
              <a:gd name="T3" fmla="*/ 1511819 h 21600"/>
              <a:gd name="T4" fmla="*/ 367506 w 21600"/>
              <a:gd name="T5" fmla="*/ 1357429 h 21600"/>
              <a:gd name="T6" fmla="*/ 19156 w 21600"/>
              <a:gd name="T7" fmla="*/ 1434327 h 21600"/>
              <a:gd name="T8" fmla="*/ 47572 w 21600"/>
              <a:gd name="T9" fmla="*/ 1030499 h 21600"/>
              <a:gd name="T10" fmla="*/ 336074 w 21600"/>
              <a:gd name="T11" fmla="*/ 107035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folHlink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120" name="AutoShape 128">
            <a:extLst>
              <a:ext uri="{FF2B5EF4-FFF2-40B4-BE49-F238E27FC236}">
                <a16:creationId xmlns:a16="http://schemas.microsoft.com/office/drawing/2014/main" id="{A31AB16B-7A8D-F248-B7F6-8ED764C53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489075"/>
            <a:ext cx="762000" cy="838200"/>
          </a:xfrm>
          <a:custGeom>
            <a:avLst/>
            <a:gdLst>
              <a:gd name="T0" fmla="*/ 732331 w 21600"/>
              <a:gd name="T1" fmla="*/ 581230 h 21600"/>
              <a:gd name="T2" fmla="*/ 578485 w 21600"/>
              <a:gd name="T3" fmla="*/ 192708 h 21600"/>
              <a:gd name="T4" fmla="*/ 555660 w 21600"/>
              <a:gd name="T5" fmla="*/ 499699 h 21600"/>
              <a:gd name="T6" fmla="*/ 366889 w 21600"/>
              <a:gd name="T7" fmla="*/ 942742 h 21600"/>
              <a:gd name="T8" fmla="*/ 181575 w 21600"/>
              <a:gd name="T9" fmla="*/ 726479 h 21600"/>
              <a:gd name="T10" fmla="*/ 378178 w 21600"/>
              <a:gd name="T11" fmla="*/ 5226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chemeClr val="accent2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121" name="Text Box 129">
            <a:extLst>
              <a:ext uri="{FF2B5EF4-FFF2-40B4-BE49-F238E27FC236}">
                <a16:creationId xmlns:a16="http://schemas.microsoft.com/office/drawing/2014/main" id="{705E6BF3-085E-E448-ADCA-F1230C952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(3,1)</a:t>
            </a:r>
          </a:p>
        </p:txBody>
      </p:sp>
      <p:sp>
        <p:nvSpPr>
          <p:cNvPr id="131" name="Rectangle 3">
            <a:extLst>
              <a:ext uri="{FF2B5EF4-FFF2-40B4-BE49-F238E27FC236}">
                <a16:creationId xmlns:a16="http://schemas.microsoft.com/office/drawing/2014/main" id="{AD6D8A23-BAE8-C948-8B39-0F8E7A873626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5122" name="Picture 8512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4B9305F-5102-A64A-A0C3-833CEE29C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A90FE18-DDF6-8D45-A748-E7BA1D5E5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F0D43229-779F-A04C-8BD1-E97E16DD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D4736A82-22AC-6244-981D-C6BE35222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A44D435A-7256-E342-8946-50BB5EDA3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FCB87116-1637-6C47-918D-515C88835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4" name="Rectangle 8">
            <a:extLst>
              <a:ext uri="{FF2B5EF4-FFF2-40B4-BE49-F238E27FC236}">
                <a16:creationId xmlns:a16="http://schemas.microsoft.com/office/drawing/2014/main" id="{F0BBC4F5-DFF1-374E-B350-9F83C7011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83BECB76-B383-AB43-BA60-A24B568DB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6" name="Rectangle 10">
            <a:extLst>
              <a:ext uri="{FF2B5EF4-FFF2-40B4-BE49-F238E27FC236}">
                <a16:creationId xmlns:a16="http://schemas.microsoft.com/office/drawing/2014/main" id="{1A27EE66-C072-6C41-845B-73DC71F4C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6027" name="Rectangle 11">
            <a:extLst>
              <a:ext uri="{FF2B5EF4-FFF2-40B4-BE49-F238E27FC236}">
                <a16:creationId xmlns:a16="http://schemas.microsoft.com/office/drawing/2014/main" id="{8AFE08EA-9429-4140-8D1F-4C73D0839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6028" name="Rectangle 12">
            <a:extLst>
              <a:ext uri="{FF2B5EF4-FFF2-40B4-BE49-F238E27FC236}">
                <a16:creationId xmlns:a16="http://schemas.microsoft.com/office/drawing/2014/main" id="{8C51118B-6625-E74C-A162-8DFB301A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9" name="Rectangle 13">
            <a:extLst>
              <a:ext uri="{FF2B5EF4-FFF2-40B4-BE49-F238E27FC236}">
                <a16:creationId xmlns:a16="http://schemas.microsoft.com/office/drawing/2014/main" id="{36D11F94-DA67-8C4D-9DA6-2923E9112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30" name="Rectangle 14">
            <a:extLst>
              <a:ext uri="{FF2B5EF4-FFF2-40B4-BE49-F238E27FC236}">
                <a16:creationId xmlns:a16="http://schemas.microsoft.com/office/drawing/2014/main" id="{30D60C5D-5C07-2746-94C5-3B4A5DC8C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31" name="Rectangle 15">
            <a:extLst>
              <a:ext uri="{FF2B5EF4-FFF2-40B4-BE49-F238E27FC236}">
                <a16:creationId xmlns:a16="http://schemas.microsoft.com/office/drawing/2014/main" id="{346BCDD3-2FC2-DA4C-BAD4-8188C56A4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32" name="Rectangle 16">
            <a:extLst>
              <a:ext uri="{FF2B5EF4-FFF2-40B4-BE49-F238E27FC236}">
                <a16:creationId xmlns:a16="http://schemas.microsoft.com/office/drawing/2014/main" id="{F0328112-3F46-DF4B-BF84-56500F7AE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33" name="Rectangle 17">
            <a:extLst>
              <a:ext uri="{FF2B5EF4-FFF2-40B4-BE49-F238E27FC236}">
                <a16:creationId xmlns:a16="http://schemas.microsoft.com/office/drawing/2014/main" id="{F0D53656-4882-614B-ADE9-9C7B5C8A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34" name="Rectangle 18">
            <a:extLst>
              <a:ext uri="{FF2B5EF4-FFF2-40B4-BE49-F238E27FC236}">
                <a16:creationId xmlns:a16="http://schemas.microsoft.com/office/drawing/2014/main" id="{11270C29-42F6-1443-A8F7-1C24027FD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6035" name="Rectangle 19">
            <a:extLst>
              <a:ext uri="{FF2B5EF4-FFF2-40B4-BE49-F238E27FC236}">
                <a16:creationId xmlns:a16="http://schemas.microsoft.com/office/drawing/2014/main" id="{2BCCFF9D-DA60-D74D-8F91-7E6139505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6036" name="Rectangle 20">
            <a:extLst>
              <a:ext uri="{FF2B5EF4-FFF2-40B4-BE49-F238E27FC236}">
                <a16:creationId xmlns:a16="http://schemas.microsoft.com/office/drawing/2014/main" id="{5CAB9542-AF82-A742-8821-0E3B5FC95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37" name="Rectangle 21">
            <a:extLst>
              <a:ext uri="{FF2B5EF4-FFF2-40B4-BE49-F238E27FC236}">
                <a16:creationId xmlns:a16="http://schemas.microsoft.com/office/drawing/2014/main" id="{E252FCDA-E1AA-1B44-8286-D02B3730D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38" name="Rectangle 22">
            <a:extLst>
              <a:ext uri="{FF2B5EF4-FFF2-40B4-BE49-F238E27FC236}">
                <a16:creationId xmlns:a16="http://schemas.microsoft.com/office/drawing/2014/main" id="{1D034DAC-CCB4-5D46-889B-C67801FD3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39" name="Rectangle 23">
            <a:extLst>
              <a:ext uri="{FF2B5EF4-FFF2-40B4-BE49-F238E27FC236}">
                <a16:creationId xmlns:a16="http://schemas.microsoft.com/office/drawing/2014/main" id="{27FEF1B3-C5B2-0D47-A049-943D3021A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40" name="Rectangle 24">
            <a:extLst>
              <a:ext uri="{FF2B5EF4-FFF2-40B4-BE49-F238E27FC236}">
                <a16:creationId xmlns:a16="http://schemas.microsoft.com/office/drawing/2014/main" id="{9CA5A262-C02A-C94B-9733-26DF4C7D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41" name="Rectangle 25">
            <a:extLst>
              <a:ext uri="{FF2B5EF4-FFF2-40B4-BE49-F238E27FC236}">
                <a16:creationId xmlns:a16="http://schemas.microsoft.com/office/drawing/2014/main" id="{6EECC32D-8F87-C242-9795-A5FBE88A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42" name="Rectangle 26">
            <a:extLst>
              <a:ext uri="{FF2B5EF4-FFF2-40B4-BE49-F238E27FC236}">
                <a16:creationId xmlns:a16="http://schemas.microsoft.com/office/drawing/2014/main" id="{50874B08-C504-1F48-B0C3-D3982F69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6043" name="Rectangle 27">
            <a:extLst>
              <a:ext uri="{FF2B5EF4-FFF2-40B4-BE49-F238E27FC236}">
                <a16:creationId xmlns:a16="http://schemas.microsoft.com/office/drawing/2014/main" id="{DA22915D-8203-D34C-B90F-5EB3F6529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44" name="Rectangle 28">
            <a:extLst>
              <a:ext uri="{FF2B5EF4-FFF2-40B4-BE49-F238E27FC236}">
                <a16:creationId xmlns:a16="http://schemas.microsoft.com/office/drawing/2014/main" id="{9B801F2C-1414-BD4B-B29F-E405DAE8F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45" name="Rectangle 29">
            <a:extLst>
              <a:ext uri="{FF2B5EF4-FFF2-40B4-BE49-F238E27FC236}">
                <a16:creationId xmlns:a16="http://schemas.microsoft.com/office/drawing/2014/main" id="{2A4576A0-D136-634B-B888-989DF51CA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46" name="Rectangle 30">
            <a:extLst>
              <a:ext uri="{FF2B5EF4-FFF2-40B4-BE49-F238E27FC236}">
                <a16:creationId xmlns:a16="http://schemas.microsoft.com/office/drawing/2014/main" id="{A0941BBB-BE70-4043-8B95-576CBB1C2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47" name="Rectangle 31">
            <a:extLst>
              <a:ext uri="{FF2B5EF4-FFF2-40B4-BE49-F238E27FC236}">
                <a16:creationId xmlns:a16="http://schemas.microsoft.com/office/drawing/2014/main" id="{0DDA0BD4-2BAE-4A40-B297-A5D0FC29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48" name="Rectangle 32">
            <a:extLst>
              <a:ext uri="{FF2B5EF4-FFF2-40B4-BE49-F238E27FC236}">
                <a16:creationId xmlns:a16="http://schemas.microsoft.com/office/drawing/2014/main" id="{A70C2C5E-23FC-0248-948F-99FCD29BA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49" name="Rectangle 33">
            <a:extLst>
              <a:ext uri="{FF2B5EF4-FFF2-40B4-BE49-F238E27FC236}">
                <a16:creationId xmlns:a16="http://schemas.microsoft.com/office/drawing/2014/main" id="{C8064E21-A420-6849-A551-9856132BF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50" name="Rectangle 34">
            <a:extLst>
              <a:ext uri="{FF2B5EF4-FFF2-40B4-BE49-F238E27FC236}">
                <a16:creationId xmlns:a16="http://schemas.microsoft.com/office/drawing/2014/main" id="{D69A852A-5F04-914B-BBAF-A5596229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51" name="Rectangle 35">
            <a:extLst>
              <a:ext uri="{FF2B5EF4-FFF2-40B4-BE49-F238E27FC236}">
                <a16:creationId xmlns:a16="http://schemas.microsoft.com/office/drawing/2014/main" id="{F2079997-F9A4-E741-B400-A50CA3EE4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52" name="Rectangle 36">
            <a:extLst>
              <a:ext uri="{FF2B5EF4-FFF2-40B4-BE49-F238E27FC236}">
                <a16:creationId xmlns:a16="http://schemas.microsoft.com/office/drawing/2014/main" id="{5FDA0ABD-36FB-0047-9D31-49092CF2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53" name="Rectangle 37">
            <a:extLst>
              <a:ext uri="{FF2B5EF4-FFF2-40B4-BE49-F238E27FC236}">
                <a16:creationId xmlns:a16="http://schemas.microsoft.com/office/drawing/2014/main" id="{47998E9D-1613-D84B-BB4C-9F37CEF52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54" name="Rectangle 38">
            <a:extLst>
              <a:ext uri="{FF2B5EF4-FFF2-40B4-BE49-F238E27FC236}">
                <a16:creationId xmlns:a16="http://schemas.microsoft.com/office/drawing/2014/main" id="{16A8F2F8-C9E3-6544-AABC-F8DC0D981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55" name="Rectangle 39">
            <a:extLst>
              <a:ext uri="{FF2B5EF4-FFF2-40B4-BE49-F238E27FC236}">
                <a16:creationId xmlns:a16="http://schemas.microsoft.com/office/drawing/2014/main" id="{1AB9C65A-7E01-0744-864D-0E11FD5F3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56" name="Rectangle 40">
            <a:extLst>
              <a:ext uri="{FF2B5EF4-FFF2-40B4-BE49-F238E27FC236}">
                <a16:creationId xmlns:a16="http://schemas.microsoft.com/office/drawing/2014/main" id="{C87B138A-E5FD-324A-B136-65E8B380D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57" name="Rectangle 41">
            <a:extLst>
              <a:ext uri="{FF2B5EF4-FFF2-40B4-BE49-F238E27FC236}">
                <a16:creationId xmlns:a16="http://schemas.microsoft.com/office/drawing/2014/main" id="{550AA73A-C334-A24F-9094-A3C9C2DF9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58" name="Rectangle 42">
            <a:extLst>
              <a:ext uri="{FF2B5EF4-FFF2-40B4-BE49-F238E27FC236}">
                <a16:creationId xmlns:a16="http://schemas.microsoft.com/office/drawing/2014/main" id="{AEEA476F-60F7-4C4F-B270-AF5DFE0A5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59" name="Rectangle 43">
            <a:extLst>
              <a:ext uri="{FF2B5EF4-FFF2-40B4-BE49-F238E27FC236}">
                <a16:creationId xmlns:a16="http://schemas.microsoft.com/office/drawing/2014/main" id="{CE72379A-CB46-C342-8E46-808AE76BF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60" name="Rectangle 44">
            <a:extLst>
              <a:ext uri="{FF2B5EF4-FFF2-40B4-BE49-F238E27FC236}">
                <a16:creationId xmlns:a16="http://schemas.microsoft.com/office/drawing/2014/main" id="{B7008F78-91F0-FC41-8563-3FBC59E8B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61" name="Rectangle 45">
            <a:extLst>
              <a:ext uri="{FF2B5EF4-FFF2-40B4-BE49-F238E27FC236}">
                <a16:creationId xmlns:a16="http://schemas.microsoft.com/office/drawing/2014/main" id="{0686FB05-E3B0-9746-8FAF-432D6D71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62" name="Rectangle 46">
            <a:extLst>
              <a:ext uri="{FF2B5EF4-FFF2-40B4-BE49-F238E27FC236}">
                <a16:creationId xmlns:a16="http://schemas.microsoft.com/office/drawing/2014/main" id="{7D653758-9F77-D040-BB3D-E3E05C6FD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63" name="Rectangle 47">
            <a:extLst>
              <a:ext uri="{FF2B5EF4-FFF2-40B4-BE49-F238E27FC236}">
                <a16:creationId xmlns:a16="http://schemas.microsoft.com/office/drawing/2014/main" id="{53F90F4D-AA7D-3E4A-AC1B-B043F0D2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64" name="Rectangle 48">
            <a:extLst>
              <a:ext uri="{FF2B5EF4-FFF2-40B4-BE49-F238E27FC236}">
                <a16:creationId xmlns:a16="http://schemas.microsoft.com/office/drawing/2014/main" id="{20B62AB7-1328-8142-A7D3-A62F2A065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65" name="Rectangle 49">
            <a:extLst>
              <a:ext uri="{FF2B5EF4-FFF2-40B4-BE49-F238E27FC236}">
                <a16:creationId xmlns:a16="http://schemas.microsoft.com/office/drawing/2014/main" id="{CAF92F2C-77AF-5F47-9EB9-82A1DB35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66" name="Rectangle 50">
            <a:extLst>
              <a:ext uri="{FF2B5EF4-FFF2-40B4-BE49-F238E27FC236}">
                <a16:creationId xmlns:a16="http://schemas.microsoft.com/office/drawing/2014/main" id="{6F3DC245-0DF3-224F-B482-23C85AD2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67" name="Rectangle 51">
            <a:extLst>
              <a:ext uri="{FF2B5EF4-FFF2-40B4-BE49-F238E27FC236}">
                <a16:creationId xmlns:a16="http://schemas.microsoft.com/office/drawing/2014/main" id="{654ACD96-F59F-3F44-96B0-00DE7645F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68" name="Rectangle 52">
            <a:extLst>
              <a:ext uri="{FF2B5EF4-FFF2-40B4-BE49-F238E27FC236}">
                <a16:creationId xmlns:a16="http://schemas.microsoft.com/office/drawing/2014/main" id="{50A8D8AB-D96A-3E47-BAAC-DCEE5250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69" name="Rectangle 53">
            <a:extLst>
              <a:ext uri="{FF2B5EF4-FFF2-40B4-BE49-F238E27FC236}">
                <a16:creationId xmlns:a16="http://schemas.microsoft.com/office/drawing/2014/main" id="{04BF4CA7-DED6-704E-8960-0DDB2C329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70" name="Rectangle 54">
            <a:extLst>
              <a:ext uri="{FF2B5EF4-FFF2-40B4-BE49-F238E27FC236}">
                <a16:creationId xmlns:a16="http://schemas.microsoft.com/office/drawing/2014/main" id="{1FF49C5D-9184-494B-BEF9-F0D6B5A0B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71" name="Rectangle 55">
            <a:extLst>
              <a:ext uri="{FF2B5EF4-FFF2-40B4-BE49-F238E27FC236}">
                <a16:creationId xmlns:a16="http://schemas.microsoft.com/office/drawing/2014/main" id="{516E930E-46AA-2A4E-BB73-EE25DB67C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72" name="Rectangle 56">
            <a:extLst>
              <a:ext uri="{FF2B5EF4-FFF2-40B4-BE49-F238E27FC236}">
                <a16:creationId xmlns:a16="http://schemas.microsoft.com/office/drawing/2014/main" id="{78F98884-D2B5-6147-952F-C83E47C1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73" name="Rectangle 57">
            <a:extLst>
              <a:ext uri="{FF2B5EF4-FFF2-40B4-BE49-F238E27FC236}">
                <a16:creationId xmlns:a16="http://schemas.microsoft.com/office/drawing/2014/main" id="{298EA0BB-DF5C-4342-8FAB-C8122433A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74" name="Rectangle 58">
            <a:extLst>
              <a:ext uri="{FF2B5EF4-FFF2-40B4-BE49-F238E27FC236}">
                <a16:creationId xmlns:a16="http://schemas.microsoft.com/office/drawing/2014/main" id="{9A036DEB-CC6C-3E43-BBFE-7EB390568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75" name="Rectangle 59">
            <a:extLst>
              <a:ext uri="{FF2B5EF4-FFF2-40B4-BE49-F238E27FC236}">
                <a16:creationId xmlns:a16="http://schemas.microsoft.com/office/drawing/2014/main" id="{81E2FEE2-12C1-E147-BD35-F1638A2A0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76" name="Rectangle 60">
            <a:extLst>
              <a:ext uri="{FF2B5EF4-FFF2-40B4-BE49-F238E27FC236}">
                <a16:creationId xmlns:a16="http://schemas.microsoft.com/office/drawing/2014/main" id="{6DBCE900-7833-934D-8CF8-70FA61636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77" name="Rectangle 61">
            <a:extLst>
              <a:ext uri="{FF2B5EF4-FFF2-40B4-BE49-F238E27FC236}">
                <a16:creationId xmlns:a16="http://schemas.microsoft.com/office/drawing/2014/main" id="{243C128A-E8C8-D34C-BE27-A9C805350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78" name="Rectangle 62">
            <a:extLst>
              <a:ext uri="{FF2B5EF4-FFF2-40B4-BE49-F238E27FC236}">
                <a16:creationId xmlns:a16="http://schemas.microsoft.com/office/drawing/2014/main" id="{BC31452F-0546-0B40-A74F-3C6FDD63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79" name="Rectangle 63">
            <a:extLst>
              <a:ext uri="{FF2B5EF4-FFF2-40B4-BE49-F238E27FC236}">
                <a16:creationId xmlns:a16="http://schemas.microsoft.com/office/drawing/2014/main" id="{6EA4830D-14A6-684B-BFD2-374C2AEA4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80" name="Rectangle 64">
            <a:extLst>
              <a:ext uri="{FF2B5EF4-FFF2-40B4-BE49-F238E27FC236}">
                <a16:creationId xmlns:a16="http://schemas.microsoft.com/office/drawing/2014/main" id="{86FB775C-111D-B845-81DE-8E41042F2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81" name="Rectangle 65">
            <a:extLst>
              <a:ext uri="{FF2B5EF4-FFF2-40B4-BE49-F238E27FC236}">
                <a16:creationId xmlns:a16="http://schemas.microsoft.com/office/drawing/2014/main" id="{F74F9987-E4CA-3F4A-9819-84828C88D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3619500"/>
            <a:ext cx="381000" cy="381000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82" name="Rectangle 66">
            <a:extLst>
              <a:ext uri="{FF2B5EF4-FFF2-40B4-BE49-F238E27FC236}">
                <a16:creationId xmlns:a16="http://schemas.microsoft.com/office/drawing/2014/main" id="{99C30DA9-2437-F646-82C6-649D36D2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86083" name="Rectangle 67">
            <a:extLst>
              <a:ext uri="{FF2B5EF4-FFF2-40B4-BE49-F238E27FC236}">
                <a16:creationId xmlns:a16="http://schemas.microsoft.com/office/drawing/2014/main" id="{2C15275A-5D0D-8F46-BE8D-6351057CF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6084" name="Rectangle 68">
            <a:extLst>
              <a:ext uri="{FF2B5EF4-FFF2-40B4-BE49-F238E27FC236}">
                <a16:creationId xmlns:a16="http://schemas.microsoft.com/office/drawing/2014/main" id="{1CFF0E66-26B2-4B4A-B03C-856ECE172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6085" name="Rectangle 69">
            <a:extLst>
              <a:ext uri="{FF2B5EF4-FFF2-40B4-BE49-F238E27FC236}">
                <a16:creationId xmlns:a16="http://schemas.microsoft.com/office/drawing/2014/main" id="{C92FB782-F00E-4746-BB64-E3FACB7A6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6086" name="Rectangle 70">
            <a:extLst>
              <a:ext uri="{FF2B5EF4-FFF2-40B4-BE49-F238E27FC236}">
                <a16:creationId xmlns:a16="http://schemas.microsoft.com/office/drawing/2014/main" id="{408C781A-5108-2848-9B92-3F3C9F32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6087" name="Rectangle 71">
            <a:extLst>
              <a:ext uri="{FF2B5EF4-FFF2-40B4-BE49-F238E27FC236}">
                <a16:creationId xmlns:a16="http://schemas.microsoft.com/office/drawing/2014/main" id="{F7586C4D-2049-0843-8F19-01BCA6533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6088" name="Rectangle 72">
            <a:extLst>
              <a:ext uri="{FF2B5EF4-FFF2-40B4-BE49-F238E27FC236}">
                <a16:creationId xmlns:a16="http://schemas.microsoft.com/office/drawing/2014/main" id="{7068CBAF-AA3C-A148-9CCC-EC97F484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6089" name="Rectangle 73">
            <a:extLst>
              <a:ext uri="{FF2B5EF4-FFF2-40B4-BE49-F238E27FC236}">
                <a16:creationId xmlns:a16="http://schemas.microsoft.com/office/drawing/2014/main" id="{44E064D0-6F34-6347-B07A-6D0B6CD83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6090" name="Rectangle 74">
            <a:extLst>
              <a:ext uri="{FF2B5EF4-FFF2-40B4-BE49-F238E27FC236}">
                <a16:creationId xmlns:a16="http://schemas.microsoft.com/office/drawing/2014/main" id="{FA909B91-15D3-8B49-8F0E-2E2B96AE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68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86091" name="Rectangle 75">
            <a:extLst>
              <a:ext uri="{FF2B5EF4-FFF2-40B4-BE49-F238E27FC236}">
                <a16:creationId xmlns:a16="http://schemas.microsoft.com/office/drawing/2014/main" id="{2EB90488-BD71-0A4C-92F2-755DC57D1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01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6092" name="Rectangle 76">
            <a:extLst>
              <a:ext uri="{FF2B5EF4-FFF2-40B4-BE49-F238E27FC236}">
                <a16:creationId xmlns:a16="http://schemas.microsoft.com/office/drawing/2014/main" id="{FC3A625D-DA54-E844-84DA-628FD430A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82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6093" name="Rectangle 77">
            <a:extLst>
              <a:ext uri="{FF2B5EF4-FFF2-40B4-BE49-F238E27FC236}">
                <a16:creationId xmlns:a16="http://schemas.microsoft.com/office/drawing/2014/main" id="{EBB274A4-B1FE-D047-A2FF-6D46E3DDC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63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6094" name="Rectangle 78">
            <a:extLst>
              <a:ext uri="{FF2B5EF4-FFF2-40B4-BE49-F238E27FC236}">
                <a16:creationId xmlns:a16="http://schemas.microsoft.com/office/drawing/2014/main" id="{912C089C-BE6C-8D48-9F8C-72D38C86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4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6095" name="Rectangle 79">
            <a:extLst>
              <a:ext uri="{FF2B5EF4-FFF2-40B4-BE49-F238E27FC236}">
                <a16:creationId xmlns:a16="http://schemas.microsoft.com/office/drawing/2014/main" id="{E44A8433-5786-EE4D-8D79-BECDDA590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25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6096" name="Rectangle 80">
            <a:extLst>
              <a:ext uri="{FF2B5EF4-FFF2-40B4-BE49-F238E27FC236}">
                <a16:creationId xmlns:a16="http://schemas.microsoft.com/office/drawing/2014/main" id="{1B96F5FD-FBBA-0D4B-A6E8-5C3AE16E9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06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6097" name="Rectangle 81">
            <a:extLst>
              <a:ext uri="{FF2B5EF4-FFF2-40B4-BE49-F238E27FC236}">
                <a16:creationId xmlns:a16="http://schemas.microsoft.com/office/drawing/2014/main" id="{C555CC17-10B1-0249-AFE5-4610D9D27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87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6099" name="Rectangle 83">
            <a:extLst>
              <a:ext uri="{FF2B5EF4-FFF2-40B4-BE49-F238E27FC236}">
                <a16:creationId xmlns:a16="http://schemas.microsoft.com/office/drawing/2014/main" id="{11959D79-617F-DD4C-901C-D1E109375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00" name="Rectangle 84">
            <a:extLst>
              <a:ext uri="{FF2B5EF4-FFF2-40B4-BE49-F238E27FC236}">
                <a16:creationId xmlns:a16="http://schemas.microsoft.com/office/drawing/2014/main" id="{EE3D558E-23D2-1848-91C0-7367D4AF3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01" name="Rectangle 85">
            <a:extLst>
              <a:ext uri="{FF2B5EF4-FFF2-40B4-BE49-F238E27FC236}">
                <a16:creationId xmlns:a16="http://schemas.microsoft.com/office/drawing/2014/main" id="{2EFB4DCF-7FBC-F04F-A744-29921FFD4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02" name="Rectangle 86">
            <a:extLst>
              <a:ext uri="{FF2B5EF4-FFF2-40B4-BE49-F238E27FC236}">
                <a16:creationId xmlns:a16="http://schemas.microsoft.com/office/drawing/2014/main" id="{5AED9C36-EDEE-6440-8FDB-C9814266C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03" name="Rectangle 87">
            <a:extLst>
              <a:ext uri="{FF2B5EF4-FFF2-40B4-BE49-F238E27FC236}">
                <a16:creationId xmlns:a16="http://schemas.microsoft.com/office/drawing/2014/main" id="{98F48D3E-4BBB-CB42-AC21-418B0C69B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04" name="Rectangle 88">
            <a:extLst>
              <a:ext uri="{FF2B5EF4-FFF2-40B4-BE49-F238E27FC236}">
                <a16:creationId xmlns:a16="http://schemas.microsoft.com/office/drawing/2014/main" id="{91F7C396-D050-D74C-85F1-EB13BE502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05" name="Rectangle 89">
            <a:extLst>
              <a:ext uri="{FF2B5EF4-FFF2-40B4-BE49-F238E27FC236}">
                <a16:creationId xmlns:a16="http://schemas.microsoft.com/office/drawing/2014/main" id="{2A7B9133-FD0E-D74E-8EBF-41F19E5E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06" name="Rectangle 90">
            <a:extLst>
              <a:ext uri="{FF2B5EF4-FFF2-40B4-BE49-F238E27FC236}">
                <a16:creationId xmlns:a16="http://schemas.microsoft.com/office/drawing/2014/main" id="{041C1D1B-4408-BB47-8EEE-BFC5CD2DA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07" name="Rectangle 91">
            <a:extLst>
              <a:ext uri="{FF2B5EF4-FFF2-40B4-BE49-F238E27FC236}">
                <a16:creationId xmlns:a16="http://schemas.microsoft.com/office/drawing/2014/main" id="{13CE9444-686B-1C45-88BD-7E606137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08" name="Rectangle 92">
            <a:extLst>
              <a:ext uri="{FF2B5EF4-FFF2-40B4-BE49-F238E27FC236}">
                <a16:creationId xmlns:a16="http://schemas.microsoft.com/office/drawing/2014/main" id="{36BE7036-ADA0-0647-85FC-F9CB2D8A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49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86109" name="Rectangle 93">
            <a:extLst>
              <a:ext uri="{FF2B5EF4-FFF2-40B4-BE49-F238E27FC236}">
                <a16:creationId xmlns:a16="http://schemas.microsoft.com/office/drawing/2014/main" id="{50E5D841-AF8B-C34B-B3F3-B49F9BCB2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10" name="Rectangle 94">
            <a:extLst>
              <a:ext uri="{FF2B5EF4-FFF2-40B4-BE49-F238E27FC236}">
                <a16:creationId xmlns:a16="http://schemas.microsoft.com/office/drawing/2014/main" id="{4C447F44-8A9F-7C4B-A640-1B21B02FD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11" name="Rectangle 95">
            <a:extLst>
              <a:ext uri="{FF2B5EF4-FFF2-40B4-BE49-F238E27FC236}">
                <a16:creationId xmlns:a16="http://schemas.microsoft.com/office/drawing/2014/main" id="{33FF5FA9-994D-2A42-9298-6A51F5BFE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12" name="Rectangle 96">
            <a:extLst>
              <a:ext uri="{FF2B5EF4-FFF2-40B4-BE49-F238E27FC236}">
                <a16:creationId xmlns:a16="http://schemas.microsoft.com/office/drawing/2014/main" id="{1313AFDD-AD83-1442-A214-69893CA48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13" name="Rectangle 97">
            <a:extLst>
              <a:ext uri="{FF2B5EF4-FFF2-40B4-BE49-F238E27FC236}">
                <a16:creationId xmlns:a16="http://schemas.microsoft.com/office/drawing/2014/main" id="{457FBD71-5AED-EC4F-A358-33A587E32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14" name="Rectangle 98">
            <a:extLst>
              <a:ext uri="{FF2B5EF4-FFF2-40B4-BE49-F238E27FC236}">
                <a16:creationId xmlns:a16="http://schemas.microsoft.com/office/drawing/2014/main" id="{222D607F-5689-174C-8F61-0A52FE63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15" name="Rectangle 99">
            <a:extLst>
              <a:ext uri="{FF2B5EF4-FFF2-40B4-BE49-F238E27FC236}">
                <a16:creationId xmlns:a16="http://schemas.microsoft.com/office/drawing/2014/main" id="{F9AD1392-C7CA-9942-A952-ADCA04E3B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16" name="Rectangle 100">
            <a:extLst>
              <a:ext uri="{FF2B5EF4-FFF2-40B4-BE49-F238E27FC236}">
                <a16:creationId xmlns:a16="http://schemas.microsoft.com/office/drawing/2014/main" id="{4EEF0238-6B8B-B24C-AD46-E306674F1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17" name="Rectangle 101">
            <a:extLst>
              <a:ext uri="{FF2B5EF4-FFF2-40B4-BE49-F238E27FC236}">
                <a16:creationId xmlns:a16="http://schemas.microsoft.com/office/drawing/2014/main" id="{E7216381-8849-AC42-8EED-3CE97BF4A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18" name="Rectangle 102">
            <a:extLst>
              <a:ext uri="{FF2B5EF4-FFF2-40B4-BE49-F238E27FC236}">
                <a16:creationId xmlns:a16="http://schemas.microsoft.com/office/drawing/2014/main" id="{1B9D2FD9-4744-1144-8D3B-78500043C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19" name="Rectangle 103">
            <a:extLst>
              <a:ext uri="{FF2B5EF4-FFF2-40B4-BE49-F238E27FC236}">
                <a16:creationId xmlns:a16="http://schemas.microsoft.com/office/drawing/2014/main" id="{1F80AEB6-C1E2-8944-A9C4-98C5182E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20" name="Rectangle 104">
            <a:extLst>
              <a:ext uri="{FF2B5EF4-FFF2-40B4-BE49-F238E27FC236}">
                <a16:creationId xmlns:a16="http://schemas.microsoft.com/office/drawing/2014/main" id="{ED5F56E3-C12F-D44F-BD51-6C7D2C2A9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21" name="Rectangle 105">
            <a:extLst>
              <a:ext uri="{FF2B5EF4-FFF2-40B4-BE49-F238E27FC236}">
                <a16:creationId xmlns:a16="http://schemas.microsoft.com/office/drawing/2014/main" id="{AF867B5B-0544-E344-AC5A-C8AE018DF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22" name="Rectangle 106">
            <a:extLst>
              <a:ext uri="{FF2B5EF4-FFF2-40B4-BE49-F238E27FC236}">
                <a16:creationId xmlns:a16="http://schemas.microsoft.com/office/drawing/2014/main" id="{A1DC397C-E4C8-DF40-AAD5-9BE21717C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23" name="Rectangle 107">
            <a:extLst>
              <a:ext uri="{FF2B5EF4-FFF2-40B4-BE49-F238E27FC236}">
                <a16:creationId xmlns:a16="http://schemas.microsoft.com/office/drawing/2014/main" id="{79E3A6CC-45C3-6A4F-8CED-FC03B75B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24" name="Rectangle 108">
            <a:extLst>
              <a:ext uri="{FF2B5EF4-FFF2-40B4-BE49-F238E27FC236}">
                <a16:creationId xmlns:a16="http://schemas.microsoft.com/office/drawing/2014/main" id="{D4DB9BE3-67D9-2C48-9ED1-5D3D4673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25" name="Rectangle 109">
            <a:extLst>
              <a:ext uri="{FF2B5EF4-FFF2-40B4-BE49-F238E27FC236}">
                <a16:creationId xmlns:a16="http://schemas.microsoft.com/office/drawing/2014/main" id="{F8E8120C-F782-D54E-BE92-A0797BB8D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26" name="Rectangle 110">
            <a:extLst>
              <a:ext uri="{FF2B5EF4-FFF2-40B4-BE49-F238E27FC236}">
                <a16:creationId xmlns:a16="http://schemas.microsoft.com/office/drawing/2014/main" id="{695DA0D5-A4F3-C24F-B519-D9A39078B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27" name="Rectangle 111">
            <a:extLst>
              <a:ext uri="{FF2B5EF4-FFF2-40B4-BE49-F238E27FC236}">
                <a16:creationId xmlns:a16="http://schemas.microsoft.com/office/drawing/2014/main" id="{3D97F97A-1439-A44F-A230-342AF3D33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28" name="Rectangle 112">
            <a:extLst>
              <a:ext uri="{FF2B5EF4-FFF2-40B4-BE49-F238E27FC236}">
                <a16:creationId xmlns:a16="http://schemas.microsoft.com/office/drawing/2014/main" id="{3A00E474-C580-0E42-BB34-7CBA529F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29" name="Rectangle 113">
            <a:extLst>
              <a:ext uri="{FF2B5EF4-FFF2-40B4-BE49-F238E27FC236}">
                <a16:creationId xmlns:a16="http://schemas.microsoft.com/office/drawing/2014/main" id="{8E002C96-2B4A-9D48-9D94-C12A804A3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30" name="Rectangle 114">
            <a:extLst>
              <a:ext uri="{FF2B5EF4-FFF2-40B4-BE49-F238E27FC236}">
                <a16:creationId xmlns:a16="http://schemas.microsoft.com/office/drawing/2014/main" id="{17D9699A-7121-814C-BB59-6D0784906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31" name="Rectangle 115">
            <a:extLst>
              <a:ext uri="{FF2B5EF4-FFF2-40B4-BE49-F238E27FC236}">
                <a16:creationId xmlns:a16="http://schemas.microsoft.com/office/drawing/2014/main" id="{A7416C79-B317-F14F-8D6A-D0925437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32" name="Rectangle 116">
            <a:extLst>
              <a:ext uri="{FF2B5EF4-FFF2-40B4-BE49-F238E27FC236}">
                <a16:creationId xmlns:a16="http://schemas.microsoft.com/office/drawing/2014/main" id="{2F32E4EF-E421-684B-8BD9-A050D122D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33" name="Rectangle 117">
            <a:extLst>
              <a:ext uri="{FF2B5EF4-FFF2-40B4-BE49-F238E27FC236}">
                <a16:creationId xmlns:a16="http://schemas.microsoft.com/office/drawing/2014/main" id="{9963C0F7-FCA8-7F47-8F1D-32E5385F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34" name="Rectangle 118">
            <a:extLst>
              <a:ext uri="{FF2B5EF4-FFF2-40B4-BE49-F238E27FC236}">
                <a16:creationId xmlns:a16="http://schemas.microsoft.com/office/drawing/2014/main" id="{CD86FD59-6FAC-1C40-A52E-26EB54307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35" name="Rectangle 119">
            <a:extLst>
              <a:ext uri="{FF2B5EF4-FFF2-40B4-BE49-F238E27FC236}">
                <a16:creationId xmlns:a16="http://schemas.microsoft.com/office/drawing/2014/main" id="{5815077A-A726-7445-8FCC-8605C483F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36" name="Rectangle 120">
            <a:extLst>
              <a:ext uri="{FF2B5EF4-FFF2-40B4-BE49-F238E27FC236}">
                <a16:creationId xmlns:a16="http://schemas.microsoft.com/office/drawing/2014/main" id="{8F224825-AA9D-F846-B74D-8980458FB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6137" name="Rectangle 121">
            <a:extLst>
              <a:ext uri="{FF2B5EF4-FFF2-40B4-BE49-F238E27FC236}">
                <a16:creationId xmlns:a16="http://schemas.microsoft.com/office/drawing/2014/main" id="{6421F550-9047-F043-8F44-C6F88C3BB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86138" name="Rectangle 122">
            <a:extLst>
              <a:ext uri="{FF2B5EF4-FFF2-40B4-BE49-F238E27FC236}">
                <a16:creationId xmlns:a16="http://schemas.microsoft.com/office/drawing/2014/main" id="{5E03537A-1139-8042-BAC3-606675C45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2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86139" name="Picture 123">
            <a:extLst>
              <a:ext uri="{FF2B5EF4-FFF2-40B4-BE49-F238E27FC236}">
                <a16:creationId xmlns:a16="http://schemas.microsoft.com/office/drawing/2014/main" id="{C7FE8BC9-D0C5-8C4C-8481-7E929FA5F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01850"/>
            <a:ext cx="381000" cy="381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140" name="Text Box 124">
            <a:extLst>
              <a:ext uri="{FF2B5EF4-FFF2-40B4-BE49-F238E27FC236}">
                <a16:creationId xmlns:a16="http://schemas.microsoft.com/office/drawing/2014/main" id="{B7DD63B6-E2B2-D441-BD28-981B59B35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(3,2)</a:t>
            </a:r>
          </a:p>
        </p:txBody>
      </p:sp>
      <p:sp>
        <p:nvSpPr>
          <p:cNvPr id="86141" name="Line 125">
            <a:extLst>
              <a:ext uri="{FF2B5EF4-FFF2-40B4-BE49-F238E27FC236}">
                <a16:creationId xmlns:a16="http://schemas.microsoft.com/office/drawing/2014/main" id="{D0CF2A03-0167-8649-B775-83CD5FF18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46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142" name="Line 126">
            <a:extLst>
              <a:ext uri="{FF2B5EF4-FFF2-40B4-BE49-F238E27FC236}">
                <a16:creationId xmlns:a16="http://schemas.microsoft.com/office/drawing/2014/main" id="{3913FC88-CB8E-3E40-B305-34E7F91F5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08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143" name="AutoShape 127">
            <a:extLst>
              <a:ext uri="{FF2B5EF4-FFF2-40B4-BE49-F238E27FC236}">
                <a16:creationId xmlns:a16="http://schemas.microsoft.com/office/drawing/2014/main" id="{DA9DAE41-2216-E748-BC05-6BE3A616C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27075"/>
            <a:ext cx="1143000" cy="1600200"/>
          </a:xfrm>
          <a:custGeom>
            <a:avLst/>
            <a:gdLst>
              <a:gd name="T0" fmla="*/ 310885 w 21600"/>
              <a:gd name="T1" fmla="*/ 1512189 h 21600"/>
              <a:gd name="T2" fmla="*/ 539380 w 21600"/>
              <a:gd name="T3" fmla="*/ 1511819 h 21600"/>
              <a:gd name="T4" fmla="*/ 367506 w 21600"/>
              <a:gd name="T5" fmla="*/ 1357429 h 21600"/>
              <a:gd name="T6" fmla="*/ 19156 w 21600"/>
              <a:gd name="T7" fmla="*/ 1434327 h 21600"/>
              <a:gd name="T8" fmla="*/ 47572 w 21600"/>
              <a:gd name="T9" fmla="*/ 1030499 h 21600"/>
              <a:gd name="T10" fmla="*/ 336074 w 21600"/>
              <a:gd name="T11" fmla="*/ 107035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folHlink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44" name="AutoShape 128">
            <a:extLst>
              <a:ext uri="{FF2B5EF4-FFF2-40B4-BE49-F238E27FC236}">
                <a16:creationId xmlns:a16="http://schemas.microsoft.com/office/drawing/2014/main" id="{B2560FF8-FDED-BA43-88F5-D2D49BFEE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489075"/>
            <a:ext cx="762000" cy="838200"/>
          </a:xfrm>
          <a:custGeom>
            <a:avLst/>
            <a:gdLst>
              <a:gd name="T0" fmla="*/ 732331 w 21600"/>
              <a:gd name="T1" fmla="*/ 581230 h 21600"/>
              <a:gd name="T2" fmla="*/ 578485 w 21600"/>
              <a:gd name="T3" fmla="*/ 192708 h 21600"/>
              <a:gd name="T4" fmla="*/ 555660 w 21600"/>
              <a:gd name="T5" fmla="*/ 499699 h 21600"/>
              <a:gd name="T6" fmla="*/ 366889 w 21600"/>
              <a:gd name="T7" fmla="*/ 942742 h 21600"/>
              <a:gd name="T8" fmla="*/ 181575 w 21600"/>
              <a:gd name="T9" fmla="*/ 726479 h 21600"/>
              <a:gd name="T10" fmla="*/ 378178 w 21600"/>
              <a:gd name="T11" fmla="*/ 5226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chemeClr val="accent2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145" name="Text Box 129">
            <a:extLst>
              <a:ext uri="{FF2B5EF4-FFF2-40B4-BE49-F238E27FC236}">
                <a16:creationId xmlns:a16="http://schemas.microsoft.com/office/drawing/2014/main" id="{BF70E340-8644-A443-A95D-0DBF1E372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(4,1)</a:t>
            </a:r>
          </a:p>
        </p:txBody>
      </p:sp>
      <p:sp>
        <p:nvSpPr>
          <p:cNvPr id="131" name="Rectangle 3">
            <a:extLst>
              <a:ext uri="{FF2B5EF4-FFF2-40B4-BE49-F238E27FC236}">
                <a16:creationId xmlns:a16="http://schemas.microsoft.com/office/drawing/2014/main" id="{799B5625-AAC7-4547-BCC7-7358165804C5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6146" name="Picture 8614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E98F104-C44C-184F-8655-401A38F13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501206D-CC99-9B45-A040-C0CF2645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6709F6C3-9127-B64C-AD1A-624A8AE50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B7B259F8-0A0D-DF4E-BF20-EBDBB3595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2D01DEAE-6032-3843-8718-545857F9E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DBD53A90-6E70-574D-AEA8-E24818043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F83C95A4-9354-6941-AF58-46749F2D5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49" name="Rectangle 9">
            <a:extLst>
              <a:ext uri="{FF2B5EF4-FFF2-40B4-BE49-F238E27FC236}">
                <a16:creationId xmlns:a16="http://schemas.microsoft.com/office/drawing/2014/main" id="{51FE70EF-0200-DD44-AC8B-F804EA71F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50" name="Rectangle 10">
            <a:extLst>
              <a:ext uri="{FF2B5EF4-FFF2-40B4-BE49-F238E27FC236}">
                <a16:creationId xmlns:a16="http://schemas.microsoft.com/office/drawing/2014/main" id="{BC517776-A5BA-C441-BF61-8FB56FEA6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7051" name="Rectangle 11">
            <a:extLst>
              <a:ext uri="{FF2B5EF4-FFF2-40B4-BE49-F238E27FC236}">
                <a16:creationId xmlns:a16="http://schemas.microsoft.com/office/drawing/2014/main" id="{E2970AED-0762-4949-8B6C-C5A370F77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7052" name="Rectangle 12">
            <a:extLst>
              <a:ext uri="{FF2B5EF4-FFF2-40B4-BE49-F238E27FC236}">
                <a16:creationId xmlns:a16="http://schemas.microsoft.com/office/drawing/2014/main" id="{899A7F2E-B2A4-4F4C-B855-F71ABC921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53" name="Rectangle 13">
            <a:extLst>
              <a:ext uri="{FF2B5EF4-FFF2-40B4-BE49-F238E27FC236}">
                <a16:creationId xmlns:a16="http://schemas.microsoft.com/office/drawing/2014/main" id="{457D7833-8AE4-504F-A712-7112AC79C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7054" name="Rectangle 14">
            <a:extLst>
              <a:ext uri="{FF2B5EF4-FFF2-40B4-BE49-F238E27FC236}">
                <a16:creationId xmlns:a16="http://schemas.microsoft.com/office/drawing/2014/main" id="{E7EF84D1-864E-C748-8630-2ED641CE8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55" name="Rectangle 15">
            <a:extLst>
              <a:ext uri="{FF2B5EF4-FFF2-40B4-BE49-F238E27FC236}">
                <a16:creationId xmlns:a16="http://schemas.microsoft.com/office/drawing/2014/main" id="{2CAC02F2-EFED-F24B-A734-5DB8158E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56" name="Rectangle 16">
            <a:extLst>
              <a:ext uri="{FF2B5EF4-FFF2-40B4-BE49-F238E27FC236}">
                <a16:creationId xmlns:a16="http://schemas.microsoft.com/office/drawing/2014/main" id="{78A97C3E-EFF4-C942-BCDE-FE1F2D4E6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57" name="Rectangle 17">
            <a:extLst>
              <a:ext uri="{FF2B5EF4-FFF2-40B4-BE49-F238E27FC236}">
                <a16:creationId xmlns:a16="http://schemas.microsoft.com/office/drawing/2014/main" id="{7D4F00A7-45CD-7D42-9662-50002257B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58" name="Rectangle 18">
            <a:extLst>
              <a:ext uri="{FF2B5EF4-FFF2-40B4-BE49-F238E27FC236}">
                <a16:creationId xmlns:a16="http://schemas.microsoft.com/office/drawing/2014/main" id="{85F79B3F-8974-994B-A103-5DD399A35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7059" name="Rectangle 19">
            <a:extLst>
              <a:ext uri="{FF2B5EF4-FFF2-40B4-BE49-F238E27FC236}">
                <a16:creationId xmlns:a16="http://schemas.microsoft.com/office/drawing/2014/main" id="{913787D7-7A13-394D-A98C-42BDF0C3C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7060" name="Rectangle 20">
            <a:extLst>
              <a:ext uri="{FF2B5EF4-FFF2-40B4-BE49-F238E27FC236}">
                <a16:creationId xmlns:a16="http://schemas.microsoft.com/office/drawing/2014/main" id="{45BBD306-A5FE-724E-929B-6C9F9A653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7061" name="Rectangle 21">
            <a:extLst>
              <a:ext uri="{FF2B5EF4-FFF2-40B4-BE49-F238E27FC236}">
                <a16:creationId xmlns:a16="http://schemas.microsoft.com/office/drawing/2014/main" id="{19219C4A-C239-CB4A-9C00-8D0A7AD59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7062" name="Rectangle 22">
            <a:extLst>
              <a:ext uri="{FF2B5EF4-FFF2-40B4-BE49-F238E27FC236}">
                <a16:creationId xmlns:a16="http://schemas.microsoft.com/office/drawing/2014/main" id="{F9877797-6E7A-694A-9ED3-0C0A521C9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63" name="Rectangle 23">
            <a:extLst>
              <a:ext uri="{FF2B5EF4-FFF2-40B4-BE49-F238E27FC236}">
                <a16:creationId xmlns:a16="http://schemas.microsoft.com/office/drawing/2014/main" id="{26B9AE78-A9D0-ED41-9F2C-E98F87372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64" name="Rectangle 24">
            <a:extLst>
              <a:ext uri="{FF2B5EF4-FFF2-40B4-BE49-F238E27FC236}">
                <a16:creationId xmlns:a16="http://schemas.microsoft.com/office/drawing/2014/main" id="{B52C9638-4471-2344-BD60-48EBF023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65" name="Rectangle 25">
            <a:extLst>
              <a:ext uri="{FF2B5EF4-FFF2-40B4-BE49-F238E27FC236}">
                <a16:creationId xmlns:a16="http://schemas.microsoft.com/office/drawing/2014/main" id="{21F50F97-FCBB-2245-85A9-EC649265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66" name="Rectangle 26">
            <a:extLst>
              <a:ext uri="{FF2B5EF4-FFF2-40B4-BE49-F238E27FC236}">
                <a16:creationId xmlns:a16="http://schemas.microsoft.com/office/drawing/2014/main" id="{27554885-BD96-CF47-BB88-39CB27CF8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7067" name="Rectangle 27">
            <a:extLst>
              <a:ext uri="{FF2B5EF4-FFF2-40B4-BE49-F238E27FC236}">
                <a16:creationId xmlns:a16="http://schemas.microsoft.com/office/drawing/2014/main" id="{1DE52C37-E0A4-8444-A521-EB949F812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68" name="Rectangle 28">
            <a:extLst>
              <a:ext uri="{FF2B5EF4-FFF2-40B4-BE49-F238E27FC236}">
                <a16:creationId xmlns:a16="http://schemas.microsoft.com/office/drawing/2014/main" id="{031E72EE-6752-C141-8533-77D3B1CB8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69" name="Rectangle 29">
            <a:extLst>
              <a:ext uri="{FF2B5EF4-FFF2-40B4-BE49-F238E27FC236}">
                <a16:creationId xmlns:a16="http://schemas.microsoft.com/office/drawing/2014/main" id="{71BB1BD1-7600-1F42-8492-ADD9C3452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70" name="Rectangle 30">
            <a:extLst>
              <a:ext uri="{FF2B5EF4-FFF2-40B4-BE49-F238E27FC236}">
                <a16:creationId xmlns:a16="http://schemas.microsoft.com/office/drawing/2014/main" id="{BC0291F0-64AD-FE43-8FC5-393E64E28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71" name="Rectangle 31">
            <a:extLst>
              <a:ext uri="{FF2B5EF4-FFF2-40B4-BE49-F238E27FC236}">
                <a16:creationId xmlns:a16="http://schemas.microsoft.com/office/drawing/2014/main" id="{E13FCA9B-B084-5E4F-92DF-4FD34748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72" name="Rectangle 32">
            <a:extLst>
              <a:ext uri="{FF2B5EF4-FFF2-40B4-BE49-F238E27FC236}">
                <a16:creationId xmlns:a16="http://schemas.microsoft.com/office/drawing/2014/main" id="{8E3E28DC-E023-BA4D-910F-401FCB5F2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73" name="Rectangle 33">
            <a:extLst>
              <a:ext uri="{FF2B5EF4-FFF2-40B4-BE49-F238E27FC236}">
                <a16:creationId xmlns:a16="http://schemas.microsoft.com/office/drawing/2014/main" id="{5E8B89B6-7182-9E44-9DF4-60388BBC2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74" name="Rectangle 34">
            <a:extLst>
              <a:ext uri="{FF2B5EF4-FFF2-40B4-BE49-F238E27FC236}">
                <a16:creationId xmlns:a16="http://schemas.microsoft.com/office/drawing/2014/main" id="{83668F34-1E6F-F54B-9795-844A485F3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7075" name="Rectangle 35">
            <a:extLst>
              <a:ext uri="{FF2B5EF4-FFF2-40B4-BE49-F238E27FC236}">
                <a16:creationId xmlns:a16="http://schemas.microsoft.com/office/drawing/2014/main" id="{81BC470E-7A51-2B4E-88AA-B3C2854E2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76" name="Rectangle 36">
            <a:extLst>
              <a:ext uri="{FF2B5EF4-FFF2-40B4-BE49-F238E27FC236}">
                <a16:creationId xmlns:a16="http://schemas.microsoft.com/office/drawing/2014/main" id="{6AC53EE3-3C4A-F749-B563-DB4503EAB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77" name="Rectangle 37">
            <a:extLst>
              <a:ext uri="{FF2B5EF4-FFF2-40B4-BE49-F238E27FC236}">
                <a16:creationId xmlns:a16="http://schemas.microsoft.com/office/drawing/2014/main" id="{EE5E7D8C-A30D-C149-80ED-CE0CBC92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78" name="Rectangle 38">
            <a:extLst>
              <a:ext uri="{FF2B5EF4-FFF2-40B4-BE49-F238E27FC236}">
                <a16:creationId xmlns:a16="http://schemas.microsoft.com/office/drawing/2014/main" id="{5DCE7D8D-BD6F-E84B-8616-B215D0229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79" name="Rectangle 39">
            <a:extLst>
              <a:ext uri="{FF2B5EF4-FFF2-40B4-BE49-F238E27FC236}">
                <a16:creationId xmlns:a16="http://schemas.microsoft.com/office/drawing/2014/main" id="{94E195D9-A2A9-8543-922E-3E0B31C94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80" name="Rectangle 40">
            <a:extLst>
              <a:ext uri="{FF2B5EF4-FFF2-40B4-BE49-F238E27FC236}">
                <a16:creationId xmlns:a16="http://schemas.microsoft.com/office/drawing/2014/main" id="{157D6511-D8FA-0E44-99A2-0CF8FD46F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81" name="Rectangle 41">
            <a:extLst>
              <a:ext uri="{FF2B5EF4-FFF2-40B4-BE49-F238E27FC236}">
                <a16:creationId xmlns:a16="http://schemas.microsoft.com/office/drawing/2014/main" id="{EC495531-15C0-1243-8BDE-E7E7AC727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82" name="Rectangle 42">
            <a:extLst>
              <a:ext uri="{FF2B5EF4-FFF2-40B4-BE49-F238E27FC236}">
                <a16:creationId xmlns:a16="http://schemas.microsoft.com/office/drawing/2014/main" id="{41D7376F-31D2-7D40-9769-53A0E4FF6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83" name="Rectangle 43">
            <a:extLst>
              <a:ext uri="{FF2B5EF4-FFF2-40B4-BE49-F238E27FC236}">
                <a16:creationId xmlns:a16="http://schemas.microsoft.com/office/drawing/2014/main" id="{26F2398F-8361-424E-B04D-C0920B2C0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84" name="Rectangle 44">
            <a:extLst>
              <a:ext uri="{FF2B5EF4-FFF2-40B4-BE49-F238E27FC236}">
                <a16:creationId xmlns:a16="http://schemas.microsoft.com/office/drawing/2014/main" id="{87C0B2E5-77BD-D444-9A8C-9C5F32554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85" name="Rectangle 45">
            <a:extLst>
              <a:ext uri="{FF2B5EF4-FFF2-40B4-BE49-F238E27FC236}">
                <a16:creationId xmlns:a16="http://schemas.microsoft.com/office/drawing/2014/main" id="{D50B0779-9936-8947-AE4D-CF30903CF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86" name="Rectangle 46">
            <a:extLst>
              <a:ext uri="{FF2B5EF4-FFF2-40B4-BE49-F238E27FC236}">
                <a16:creationId xmlns:a16="http://schemas.microsoft.com/office/drawing/2014/main" id="{C25EF294-0156-F949-BE4F-EEE7827F6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87" name="Rectangle 47">
            <a:extLst>
              <a:ext uri="{FF2B5EF4-FFF2-40B4-BE49-F238E27FC236}">
                <a16:creationId xmlns:a16="http://schemas.microsoft.com/office/drawing/2014/main" id="{28E40E0B-5905-2948-8EA6-6A122ECA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88" name="Rectangle 48">
            <a:extLst>
              <a:ext uri="{FF2B5EF4-FFF2-40B4-BE49-F238E27FC236}">
                <a16:creationId xmlns:a16="http://schemas.microsoft.com/office/drawing/2014/main" id="{F602338F-2F66-8447-A78E-42FC3A5C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89" name="Rectangle 49">
            <a:extLst>
              <a:ext uri="{FF2B5EF4-FFF2-40B4-BE49-F238E27FC236}">
                <a16:creationId xmlns:a16="http://schemas.microsoft.com/office/drawing/2014/main" id="{181FCBC4-4C37-8B4D-B8F3-837464EC1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90" name="Rectangle 50">
            <a:extLst>
              <a:ext uri="{FF2B5EF4-FFF2-40B4-BE49-F238E27FC236}">
                <a16:creationId xmlns:a16="http://schemas.microsoft.com/office/drawing/2014/main" id="{8979C8D5-058C-2043-BC47-00785DDD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91" name="Rectangle 51">
            <a:extLst>
              <a:ext uri="{FF2B5EF4-FFF2-40B4-BE49-F238E27FC236}">
                <a16:creationId xmlns:a16="http://schemas.microsoft.com/office/drawing/2014/main" id="{916145FB-74E7-8D47-8267-4C0470C2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92" name="Rectangle 52">
            <a:extLst>
              <a:ext uri="{FF2B5EF4-FFF2-40B4-BE49-F238E27FC236}">
                <a16:creationId xmlns:a16="http://schemas.microsoft.com/office/drawing/2014/main" id="{D3F03BC2-4AA0-C54F-99F5-CFAF1200C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93" name="Rectangle 53">
            <a:extLst>
              <a:ext uri="{FF2B5EF4-FFF2-40B4-BE49-F238E27FC236}">
                <a16:creationId xmlns:a16="http://schemas.microsoft.com/office/drawing/2014/main" id="{889CBC18-48D4-6E44-B49A-2ABD626B1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94" name="Rectangle 54">
            <a:extLst>
              <a:ext uri="{FF2B5EF4-FFF2-40B4-BE49-F238E27FC236}">
                <a16:creationId xmlns:a16="http://schemas.microsoft.com/office/drawing/2014/main" id="{A4A1C187-28FB-5343-A11B-5B8BBC568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95" name="Rectangle 55">
            <a:extLst>
              <a:ext uri="{FF2B5EF4-FFF2-40B4-BE49-F238E27FC236}">
                <a16:creationId xmlns:a16="http://schemas.microsoft.com/office/drawing/2014/main" id="{0E9C957C-99A3-4E4C-85ED-A7D5C1EE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96" name="Rectangle 56">
            <a:extLst>
              <a:ext uri="{FF2B5EF4-FFF2-40B4-BE49-F238E27FC236}">
                <a16:creationId xmlns:a16="http://schemas.microsoft.com/office/drawing/2014/main" id="{DC7A95C1-A4C7-E948-9B40-68C85DDDF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97" name="Rectangle 57">
            <a:extLst>
              <a:ext uri="{FF2B5EF4-FFF2-40B4-BE49-F238E27FC236}">
                <a16:creationId xmlns:a16="http://schemas.microsoft.com/office/drawing/2014/main" id="{8365ECAF-737C-C147-BCCF-941FFE5D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98" name="Rectangle 58">
            <a:extLst>
              <a:ext uri="{FF2B5EF4-FFF2-40B4-BE49-F238E27FC236}">
                <a16:creationId xmlns:a16="http://schemas.microsoft.com/office/drawing/2014/main" id="{FC8924DC-FB38-8749-A151-0A50C5AAA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99" name="Rectangle 59">
            <a:extLst>
              <a:ext uri="{FF2B5EF4-FFF2-40B4-BE49-F238E27FC236}">
                <a16:creationId xmlns:a16="http://schemas.microsoft.com/office/drawing/2014/main" id="{80977B2C-64BE-814E-B5E8-9802651EC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00" name="Rectangle 60">
            <a:extLst>
              <a:ext uri="{FF2B5EF4-FFF2-40B4-BE49-F238E27FC236}">
                <a16:creationId xmlns:a16="http://schemas.microsoft.com/office/drawing/2014/main" id="{621B4DE6-253C-0246-897B-2A2954ED8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01" name="Rectangle 61">
            <a:extLst>
              <a:ext uri="{FF2B5EF4-FFF2-40B4-BE49-F238E27FC236}">
                <a16:creationId xmlns:a16="http://schemas.microsoft.com/office/drawing/2014/main" id="{A7386C0F-4C4B-B84F-BFF0-B00127E9C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02" name="Rectangle 62">
            <a:extLst>
              <a:ext uri="{FF2B5EF4-FFF2-40B4-BE49-F238E27FC236}">
                <a16:creationId xmlns:a16="http://schemas.microsoft.com/office/drawing/2014/main" id="{B5A0D5E9-5543-2C4E-9014-DDEB03AA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03" name="Rectangle 63">
            <a:extLst>
              <a:ext uri="{FF2B5EF4-FFF2-40B4-BE49-F238E27FC236}">
                <a16:creationId xmlns:a16="http://schemas.microsoft.com/office/drawing/2014/main" id="{3FC541CF-F110-6440-83D8-C566E5EC0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04" name="Rectangle 64">
            <a:extLst>
              <a:ext uri="{FF2B5EF4-FFF2-40B4-BE49-F238E27FC236}">
                <a16:creationId xmlns:a16="http://schemas.microsoft.com/office/drawing/2014/main" id="{1D2D7F75-D1C1-0140-8ACD-19DB43B7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05" name="Rectangle 65">
            <a:extLst>
              <a:ext uri="{FF2B5EF4-FFF2-40B4-BE49-F238E27FC236}">
                <a16:creationId xmlns:a16="http://schemas.microsoft.com/office/drawing/2014/main" id="{3A8D5A4E-4A82-7248-8C55-93517B961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3630613"/>
            <a:ext cx="381000" cy="381000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06" name="Rectangle 66">
            <a:extLst>
              <a:ext uri="{FF2B5EF4-FFF2-40B4-BE49-F238E27FC236}">
                <a16:creationId xmlns:a16="http://schemas.microsoft.com/office/drawing/2014/main" id="{009B2847-AE6B-0F4E-87D4-E0C6CCE64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87107" name="Rectangle 67">
            <a:extLst>
              <a:ext uri="{FF2B5EF4-FFF2-40B4-BE49-F238E27FC236}">
                <a16:creationId xmlns:a16="http://schemas.microsoft.com/office/drawing/2014/main" id="{B87E7559-963E-7B4A-8C26-E2681DFB9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7108" name="Rectangle 68">
            <a:extLst>
              <a:ext uri="{FF2B5EF4-FFF2-40B4-BE49-F238E27FC236}">
                <a16:creationId xmlns:a16="http://schemas.microsoft.com/office/drawing/2014/main" id="{FF21E2CC-7134-A043-B993-66D665FCD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7109" name="Rectangle 69">
            <a:extLst>
              <a:ext uri="{FF2B5EF4-FFF2-40B4-BE49-F238E27FC236}">
                <a16:creationId xmlns:a16="http://schemas.microsoft.com/office/drawing/2014/main" id="{52CEE7CA-C724-7A4E-B762-60DA2B0AA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7110" name="Rectangle 70">
            <a:extLst>
              <a:ext uri="{FF2B5EF4-FFF2-40B4-BE49-F238E27FC236}">
                <a16:creationId xmlns:a16="http://schemas.microsoft.com/office/drawing/2014/main" id="{4C8760A7-97E8-B441-80EC-64E72164E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7111" name="Rectangle 71">
            <a:extLst>
              <a:ext uri="{FF2B5EF4-FFF2-40B4-BE49-F238E27FC236}">
                <a16:creationId xmlns:a16="http://schemas.microsoft.com/office/drawing/2014/main" id="{3D2F5D06-5B6A-5446-B5A5-E6233F8A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7112" name="Rectangle 72">
            <a:extLst>
              <a:ext uri="{FF2B5EF4-FFF2-40B4-BE49-F238E27FC236}">
                <a16:creationId xmlns:a16="http://schemas.microsoft.com/office/drawing/2014/main" id="{161A19F8-5537-EF4A-AD25-763CFFA1D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7113" name="Rectangle 73">
            <a:extLst>
              <a:ext uri="{FF2B5EF4-FFF2-40B4-BE49-F238E27FC236}">
                <a16:creationId xmlns:a16="http://schemas.microsoft.com/office/drawing/2014/main" id="{2F70E76D-7A16-0746-9802-859C0C81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7114" name="Rectangle 74">
            <a:extLst>
              <a:ext uri="{FF2B5EF4-FFF2-40B4-BE49-F238E27FC236}">
                <a16:creationId xmlns:a16="http://schemas.microsoft.com/office/drawing/2014/main" id="{997168CD-FFFB-DD48-9D81-C27871B8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68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87115" name="Rectangle 75">
            <a:extLst>
              <a:ext uri="{FF2B5EF4-FFF2-40B4-BE49-F238E27FC236}">
                <a16:creationId xmlns:a16="http://schemas.microsoft.com/office/drawing/2014/main" id="{BF9C4CF6-6B96-EF4E-A386-59FC24E5B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01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7116" name="Rectangle 76">
            <a:extLst>
              <a:ext uri="{FF2B5EF4-FFF2-40B4-BE49-F238E27FC236}">
                <a16:creationId xmlns:a16="http://schemas.microsoft.com/office/drawing/2014/main" id="{A55FFD1D-CC43-BC4D-8055-19C3765E4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82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7117" name="Rectangle 77">
            <a:extLst>
              <a:ext uri="{FF2B5EF4-FFF2-40B4-BE49-F238E27FC236}">
                <a16:creationId xmlns:a16="http://schemas.microsoft.com/office/drawing/2014/main" id="{EF2B30CA-4F95-CB4A-8D7F-FE44FEB1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63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7118" name="Rectangle 78">
            <a:extLst>
              <a:ext uri="{FF2B5EF4-FFF2-40B4-BE49-F238E27FC236}">
                <a16:creationId xmlns:a16="http://schemas.microsoft.com/office/drawing/2014/main" id="{10E5D792-677C-1548-8C12-1659073B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4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7119" name="Rectangle 79">
            <a:extLst>
              <a:ext uri="{FF2B5EF4-FFF2-40B4-BE49-F238E27FC236}">
                <a16:creationId xmlns:a16="http://schemas.microsoft.com/office/drawing/2014/main" id="{904924C2-8D84-BE4F-8F0C-564194C09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25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7120" name="Rectangle 80">
            <a:extLst>
              <a:ext uri="{FF2B5EF4-FFF2-40B4-BE49-F238E27FC236}">
                <a16:creationId xmlns:a16="http://schemas.microsoft.com/office/drawing/2014/main" id="{C5C69E8F-4000-4942-B28F-4C4EC951B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06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7121" name="Rectangle 81">
            <a:extLst>
              <a:ext uri="{FF2B5EF4-FFF2-40B4-BE49-F238E27FC236}">
                <a16:creationId xmlns:a16="http://schemas.microsoft.com/office/drawing/2014/main" id="{6FC3AF5D-CCAA-0B4A-A67C-A985A2832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87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7123" name="Rectangle 83">
            <a:extLst>
              <a:ext uri="{FF2B5EF4-FFF2-40B4-BE49-F238E27FC236}">
                <a16:creationId xmlns:a16="http://schemas.microsoft.com/office/drawing/2014/main" id="{457D0A4B-6C7E-3042-80A1-09E8FF7A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24" name="Rectangle 84">
            <a:extLst>
              <a:ext uri="{FF2B5EF4-FFF2-40B4-BE49-F238E27FC236}">
                <a16:creationId xmlns:a16="http://schemas.microsoft.com/office/drawing/2014/main" id="{7FBBED7A-5CDA-6B4A-BBAB-04BAF28D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25" name="Rectangle 85">
            <a:extLst>
              <a:ext uri="{FF2B5EF4-FFF2-40B4-BE49-F238E27FC236}">
                <a16:creationId xmlns:a16="http://schemas.microsoft.com/office/drawing/2014/main" id="{4719D362-0129-9343-93C1-39C7CDA68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26" name="Rectangle 86">
            <a:extLst>
              <a:ext uri="{FF2B5EF4-FFF2-40B4-BE49-F238E27FC236}">
                <a16:creationId xmlns:a16="http://schemas.microsoft.com/office/drawing/2014/main" id="{1634E5F9-BD5C-B84B-A7B6-268002B5D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27" name="Rectangle 87">
            <a:extLst>
              <a:ext uri="{FF2B5EF4-FFF2-40B4-BE49-F238E27FC236}">
                <a16:creationId xmlns:a16="http://schemas.microsoft.com/office/drawing/2014/main" id="{2CAFCA35-951E-F045-8A69-E85F39A62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28" name="Rectangle 88">
            <a:extLst>
              <a:ext uri="{FF2B5EF4-FFF2-40B4-BE49-F238E27FC236}">
                <a16:creationId xmlns:a16="http://schemas.microsoft.com/office/drawing/2014/main" id="{6EDA49F2-D8F2-8447-BC48-8C507A36F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29" name="Rectangle 89">
            <a:extLst>
              <a:ext uri="{FF2B5EF4-FFF2-40B4-BE49-F238E27FC236}">
                <a16:creationId xmlns:a16="http://schemas.microsoft.com/office/drawing/2014/main" id="{F1B9DDA8-1A0A-AC4C-98B6-55E9FE828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30" name="Rectangle 90">
            <a:extLst>
              <a:ext uri="{FF2B5EF4-FFF2-40B4-BE49-F238E27FC236}">
                <a16:creationId xmlns:a16="http://schemas.microsoft.com/office/drawing/2014/main" id="{0DBF2181-7CD7-B14A-AB7A-D5D23BB8E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31" name="Rectangle 91">
            <a:extLst>
              <a:ext uri="{FF2B5EF4-FFF2-40B4-BE49-F238E27FC236}">
                <a16:creationId xmlns:a16="http://schemas.microsoft.com/office/drawing/2014/main" id="{80759594-3342-A14C-8718-4FBE14A11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32" name="Rectangle 92">
            <a:extLst>
              <a:ext uri="{FF2B5EF4-FFF2-40B4-BE49-F238E27FC236}">
                <a16:creationId xmlns:a16="http://schemas.microsoft.com/office/drawing/2014/main" id="{78B7D2C2-0E41-7E42-91EE-A8189AE74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49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87133" name="Rectangle 93">
            <a:extLst>
              <a:ext uri="{FF2B5EF4-FFF2-40B4-BE49-F238E27FC236}">
                <a16:creationId xmlns:a16="http://schemas.microsoft.com/office/drawing/2014/main" id="{3C8622D3-53AF-5E48-AAE2-017002F31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34" name="Rectangle 94">
            <a:extLst>
              <a:ext uri="{FF2B5EF4-FFF2-40B4-BE49-F238E27FC236}">
                <a16:creationId xmlns:a16="http://schemas.microsoft.com/office/drawing/2014/main" id="{6B77527D-AB7E-EB44-BE89-8227AD610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35" name="Rectangle 95">
            <a:extLst>
              <a:ext uri="{FF2B5EF4-FFF2-40B4-BE49-F238E27FC236}">
                <a16:creationId xmlns:a16="http://schemas.microsoft.com/office/drawing/2014/main" id="{39737244-FA9B-5F49-929D-1059C1535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36" name="Rectangle 96">
            <a:extLst>
              <a:ext uri="{FF2B5EF4-FFF2-40B4-BE49-F238E27FC236}">
                <a16:creationId xmlns:a16="http://schemas.microsoft.com/office/drawing/2014/main" id="{FD341D25-3204-0444-906D-941431F2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37" name="Rectangle 97">
            <a:extLst>
              <a:ext uri="{FF2B5EF4-FFF2-40B4-BE49-F238E27FC236}">
                <a16:creationId xmlns:a16="http://schemas.microsoft.com/office/drawing/2014/main" id="{B516A27E-6962-9F4B-9098-477DB49F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38" name="Rectangle 98">
            <a:extLst>
              <a:ext uri="{FF2B5EF4-FFF2-40B4-BE49-F238E27FC236}">
                <a16:creationId xmlns:a16="http://schemas.microsoft.com/office/drawing/2014/main" id="{86D08BBD-8A50-8141-9135-11EA75BD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39" name="Rectangle 99">
            <a:extLst>
              <a:ext uri="{FF2B5EF4-FFF2-40B4-BE49-F238E27FC236}">
                <a16:creationId xmlns:a16="http://schemas.microsoft.com/office/drawing/2014/main" id="{6AB909F2-1514-C547-86EE-D89A4ED4C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40" name="Rectangle 100">
            <a:extLst>
              <a:ext uri="{FF2B5EF4-FFF2-40B4-BE49-F238E27FC236}">
                <a16:creationId xmlns:a16="http://schemas.microsoft.com/office/drawing/2014/main" id="{7A785B64-2CF3-1B43-A16E-635C649FC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41" name="Rectangle 101">
            <a:extLst>
              <a:ext uri="{FF2B5EF4-FFF2-40B4-BE49-F238E27FC236}">
                <a16:creationId xmlns:a16="http://schemas.microsoft.com/office/drawing/2014/main" id="{42790926-1BB0-0649-94C5-2BBEC9AC7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42" name="Rectangle 102">
            <a:extLst>
              <a:ext uri="{FF2B5EF4-FFF2-40B4-BE49-F238E27FC236}">
                <a16:creationId xmlns:a16="http://schemas.microsoft.com/office/drawing/2014/main" id="{AD2BA464-4624-354C-BA87-8932B0387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43" name="Rectangle 103">
            <a:extLst>
              <a:ext uri="{FF2B5EF4-FFF2-40B4-BE49-F238E27FC236}">
                <a16:creationId xmlns:a16="http://schemas.microsoft.com/office/drawing/2014/main" id="{4D3C45F3-8F59-3743-A46F-7EA1AB4AE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44" name="Rectangle 104">
            <a:extLst>
              <a:ext uri="{FF2B5EF4-FFF2-40B4-BE49-F238E27FC236}">
                <a16:creationId xmlns:a16="http://schemas.microsoft.com/office/drawing/2014/main" id="{681A50E3-220D-E34E-9975-F17ACC54F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45" name="Rectangle 105">
            <a:extLst>
              <a:ext uri="{FF2B5EF4-FFF2-40B4-BE49-F238E27FC236}">
                <a16:creationId xmlns:a16="http://schemas.microsoft.com/office/drawing/2014/main" id="{52F5CF36-F8C3-014D-99A4-A6F696519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46" name="Rectangle 106">
            <a:extLst>
              <a:ext uri="{FF2B5EF4-FFF2-40B4-BE49-F238E27FC236}">
                <a16:creationId xmlns:a16="http://schemas.microsoft.com/office/drawing/2014/main" id="{97B8C9C1-E374-764F-932F-F90573A43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47" name="Rectangle 107">
            <a:extLst>
              <a:ext uri="{FF2B5EF4-FFF2-40B4-BE49-F238E27FC236}">
                <a16:creationId xmlns:a16="http://schemas.microsoft.com/office/drawing/2014/main" id="{ACCEABD3-C3B9-7843-928C-392166AE9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48" name="Rectangle 108">
            <a:extLst>
              <a:ext uri="{FF2B5EF4-FFF2-40B4-BE49-F238E27FC236}">
                <a16:creationId xmlns:a16="http://schemas.microsoft.com/office/drawing/2014/main" id="{63043ECA-7E6D-F445-A2CD-4B9F64EC5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49" name="Rectangle 109">
            <a:extLst>
              <a:ext uri="{FF2B5EF4-FFF2-40B4-BE49-F238E27FC236}">
                <a16:creationId xmlns:a16="http://schemas.microsoft.com/office/drawing/2014/main" id="{B93582FF-2FFA-A94C-9229-340041653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50" name="Rectangle 110">
            <a:extLst>
              <a:ext uri="{FF2B5EF4-FFF2-40B4-BE49-F238E27FC236}">
                <a16:creationId xmlns:a16="http://schemas.microsoft.com/office/drawing/2014/main" id="{D3FF7E12-5FD7-B043-B8CC-D467E4530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51" name="Rectangle 111">
            <a:extLst>
              <a:ext uri="{FF2B5EF4-FFF2-40B4-BE49-F238E27FC236}">
                <a16:creationId xmlns:a16="http://schemas.microsoft.com/office/drawing/2014/main" id="{18DE4D03-E8AF-D142-87AB-08D25D41F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52" name="Rectangle 112">
            <a:extLst>
              <a:ext uri="{FF2B5EF4-FFF2-40B4-BE49-F238E27FC236}">
                <a16:creationId xmlns:a16="http://schemas.microsoft.com/office/drawing/2014/main" id="{4A6DE892-F677-3143-856C-93F27F806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53" name="Rectangle 113">
            <a:extLst>
              <a:ext uri="{FF2B5EF4-FFF2-40B4-BE49-F238E27FC236}">
                <a16:creationId xmlns:a16="http://schemas.microsoft.com/office/drawing/2014/main" id="{F79DFFFB-1E2D-8C4C-84D8-F4F92B20A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54" name="Rectangle 114">
            <a:extLst>
              <a:ext uri="{FF2B5EF4-FFF2-40B4-BE49-F238E27FC236}">
                <a16:creationId xmlns:a16="http://schemas.microsoft.com/office/drawing/2014/main" id="{9AA717ED-E0EC-A64E-87B9-3F28D6D4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55" name="Rectangle 115">
            <a:extLst>
              <a:ext uri="{FF2B5EF4-FFF2-40B4-BE49-F238E27FC236}">
                <a16:creationId xmlns:a16="http://schemas.microsoft.com/office/drawing/2014/main" id="{BF2B1C60-B62F-E547-B393-64ED7B563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56" name="Rectangle 116">
            <a:extLst>
              <a:ext uri="{FF2B5EF4-FFF2-40B4-BE49-F238E27FC236}">
                <a16:creationId xmlns:a16="http://schemas.microsoft.com/office/drawing/2014/main" id="{1F679A99-C2D8-384A-A7E0-2ACFB9878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57" name="Rectangle 117">
            <a:extLst>
              <a:ext uri="{FF2B5EF4-FFF2-40B4-BE49-F238E27FC236}">
                <a16:creationId xmlns:a16="http://schemas.microsoft.com/office/drawing/2014/main" id="{586B647F-02F7-934D-848F-0CB4543F2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58" name="Rectangle 118">
            <a:extLst>
              <a:ext uri="{FF2B5EF4-FFF2-40B4-BE49-F238E27FC236}">
                <a16:creationId xmlns:a16="http://schemas.microsoft.com/office/drawing/2014/main" id="{81EDC594-3B09-0F46-A840-57DA1E624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59" name="Rectangle 119">
            <a:extLst>
              <a:ext uri="{FF2B5EF4-FFF2-40B4-BE49-F238E27FC236}">
                <a16:creationId xmlns:a16="http://schemas.microsoft.com/office/drawing/2014/main" id="{FFF0EE4B-EC85-CF45-BA48-97E23C3FA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60" name="Rectangle 120">
            <a:extLst>
              <a:ext uri="{FF2B5EF4-FFF2-40B4-BE49-F238E27FC236}">
                <a16:creationId xmlns:a16="http://schemas.microsoft.com/office/drawing/2014/main" id="{556E5801-4DB5-2344-96DA-F3A091265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7161" name="Rectangle 121">
            <a:extLst>
              <a:ext uri="{FF2B5EF4-FFF2-40B4-BE49-F238E27FC236}">
                <a16:creationId xmlns:a16="http://schemas.microsoft.com/office/drawing/2014/main" id="{4F73DEED-8E75-9E47-8056-85362891F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87162" name="Rectangle 122">
            <a:extLst>
              <a:ext uri="{FF2B5EF4-FFF2-40B4-BE49-F238E27FC236}">
                <a16:creationId xmlns:a16="http://schemas.microsoft.com/office/drawing/2014/main" id="{CAC21880-8942-5C44-A22D-8537E278B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2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87163" name="Picture 123">
            <a:extLst>
              <a:ext uri="{FF2B5EF4-FFF2-40B4-BE49-F238E27FC236}">
                <a16:creationId xmlns:a16="http://schemas.microsoft.com/office/drawing/2014/main" id="{0E37F60D-4929-A44B-834C-FEC46CB27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01850"/>
            <a:ext cx="381000" cy="381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164" name="Text Box 124">
            <a:extLst>
              <a:ext uri="{FF2B5EF4-FFF2-40B4-BE49-F238E27FC236}">
                <a16:creationId xmlns:a16="http://schemas.microsoft.com/office/drawing/2014/main" id="{29182257-3D80-234E-923B-A90447F27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(3,3)</a:t>
            </a:r>
          </a:p>
        </p:txBody>
      </p:sp>
      <p:sp>
        <p:nvSpPr>
          <p:cNvPr id="87165" name="Line 125">
            <a:extLst>
              <a:ext uri="{FF2B5EF4-FFF2-40B4-BE49-F238E27FC236}">
                <a16:creationId xmlns:a16="http://schemas.microsoft.com/office/drawing/2014/main" id="{E7FDDE9B-CACD-724E-B4AD-45C0FFB6B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46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166" name="Line 126">
            <a:extLst>
              <a:ext uri="{FF2B5EF4-FFF2-40B4-BE49-F238E27FC236}">
                <a16:creationId xmlns:a16="http://schemas.microsoft.com/office/drawing/2014/main" id="{51EB4D46-3969-CD44-B8F0-BBB6CE878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08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167" name="AutoShape 127">
            <a:extLst>
              <a:ext uri="{FF2B5EF4-FFF2-40B4-BE49-F238E27FC236}">
                <a16:creationId xmlns:a16="http://schemas.microsoft.com/office/drawing/2014/main" id="{2DCEAFBE-7A84-9A4D-8197-FC427F356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27075"/>
            <a:ext cx="1143000" cy="1600200"/>
          </a:xfrm>
          <a:custGeom>
            <a:avLst/>
            <a:gdLst>
              <a:gd name="T0" fmla="*/ 310885 w 21600"/>
              <a:gd name="T1" fmla="*/ 1512189 h 21600"/>
              <a:gd name="T2" fmla="*/ 539380 w 21600"/>
              <a:gd name="T3" fmla="*/ 1511819 h 21600"/>
              <a:gd name="T4" fmla="*/ 367506 w 21600"/>
              <a:gd name="T5" fmla="*/ 1357429 h 21600"/>
              <a:gd name="T6" fmla="*/ 19156 w 21600"/>
              <a:gd name="T7" fmla="*/ 1434327 h 21600"/>
              <a:gd name="T8" fmla="*/ 47572 w 21600"/>
              <a:gd name="T9" fmla="*/ 1030499 h 21600"/>
              <a:gd name="T10" fmla="*/ 336074 w 21600"/>
              <a:gd name="T11" fmla="*/ 107035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folHlink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68" name="AutoShape 128">
            <a:extLst>
              <a:ext uri="{FF2B5EF4-FFF2-40B4-BE49-F238E27FC236}">
                <a16:creationId xmlns:a16="http://schemas.microsoft.com/office/drawing/2014/main" id="{2D1FF1B4-FB2F-F845-8BD4-6F2A75B7F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489075"/>
            <a:ext cx="762000" cy="838200"/>
          </a:xfrm>
          <a:custGeom>
            <a:avLst/>
            <a:gdLst>
              <a:gd name="T0" fmla="*/ 732331 w 21600"/>
              <a:gd name="T1" fmla="*/ 581230 h 21600"/>
              <a:gd name="T2" fmla="*/ 578485 w 21600"/>
              <a:gd name="T3" fmla="*/ 192708 h 21600"/>
              <a:gd name="T4" fmla="*/ 555660 w 21600"/>
              <a:gd name="T5" fmla="*/ 499699 h 21600"/>
              <a:gd name="T6" fmla="*/ 366889 w 21600"/>
              <a:gd name="T7" fmla="*/ 942742 h 21600"/>
              <a:gd name="T8" fmla="*/ 181575 w 21600"/>
              <a:gd name="T9" fmla="*/ 726479 h 21600"/>
              <a:gd name="T10" fmla="*/ 378178 w 21600"/>
              <a:gd name="T11" fmla="*/ 5226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chemeClr val="accent2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169" name="Text Box 129">
            <a:extLst>
              <a:ext uri="{FF2B5EF4-FFF2-40B4-BE49-F238E27FC236}">
                <a16:creationId xmlns:a16="http://schemas.microsoft.com/office/drawing/2014/main" id="{8B14021E-FA85-9B49-94ED-0C9A3682F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(5,1)</a:t>
            </a:r>
          </a:p>
        </p:txBody>
      </p:sp>
      <p:sp>
        <p:nvSpPr>
          <p:cNvPr id="131" name="Rectangle 3">
            <a:extLst>
              <a:ext uri="{FF2B5EF4-FFF2-40B4-BE49-F238E27FC236}">
                <a16:creationId xmlns:a16="http://schemas.microsoft.com/office/drawing/2014/main" id="{42D09791-EF10-9D40-BD4A-C8B8B4A742C2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7170" name="Picture 8716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A608691-6420-BC41-AC81-8EAEEE79A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BF61164D-E3B8-B14C-9701-3DC834E2C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56EB74D7-7B2E-F04F-8775-9284AF79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CA5F2A2B-B683-A547-9842-FC1EE842D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CB3A3294-77B6-A147-B468-31D7BEB59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0DEDFD43-9188-7640-A110-84FD6DED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2" name="Rectangle 8">
            <a:extLst>
              <a:ext uri="{FF2B5EF4-FFF2-40B4-BE49-F238E27FC236}">
                <a16:creationId xmlns:a16="http://schemas.microsoft.com/office/drawing/2014/main" id="{0C217071-AC25-A549-962F-3ACB28B91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3" name="Rectangle 9">
            <a:extLst>
              <a:ext uri="{FF2B5EF4-FFF2-40B4-BE49-F238E27FC236}">
                <a16:creationId xmlns:a16="http://schemas.microsoft.com/office/drawing/2014/main" id="{2294CC76-193B-5840-B0E0-F6625E74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4" name="Rectangle 10">
            <a:extLst>
              <a:ext uri="{FF2B5EF4-FFF2-40B4-BE49-F238E27FC236}">
                <a16:creationId xmlns:a16="http://schemas.microsoft.com/office/drawing/2014/main" id="{6AD9413F-8926-9442-88E4-EC64A6574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8075" name="Rectangle 11">
            <a:extLst>
              <a:ext uri="{FF2B5EF4-FFF2-40B4-BE49-F238E27FC236}">
                <a16:creationId xmlns:a16="http://schemas.microsoft.com/office/drawing/2014/main" id="{008C44B9-153F-C846-9652-8C765750A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8076" name="Rectangle 12">
            <a:extLst>
              <a:ext uri="{FF2B5EF4-FFF2-40B4-BE49-F238E27FC236}">
                <a16:creationId xmlns:a16="http://schemas.microsoft.com/office/drawing/2014/main" id="{79184050-C70F-7E47-9707-A3AC37841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7" name="Rectangle 13">
            <a:extLst>
              <a:ext uri="{FF2B5EF4-FFF2-40B4-BE49-F238E27FC236}">
                <a16:creationId xmlns:a16="http://schemas.microsoft.com/office/drawing/2014/main" id="{3AD85302-B09B-A448-A148-B8C746595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8078" name="Rectangle 14">
            <a:extLst>
              <a:ext uri="{FF2B5EF4-FFF2-40B4-BE49-F238E27FC236}">
                <a16:creationId xmlns:a16="http://schemas.microsoft.com/office/drawing/2014/main" id="{AD10014D-0C58-BA40-B4DF-A1123EC1B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9" name="Rectangle 15">
            <a:extLst>
              <a:ext uri="{FF2B5EF4-FFF2-40B4-BE49-F238E27FC236}">
                <a16:creationId xmlns:a16="http://schemas.microsoft.com/office/drawing/2014/main" id="{79F1B7CE-80A3-DE4B-BD48-29F2C1F6F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80" name="Rectangle 16">
            <a:extLst>
              <a:ext uri="{FF2B5EF4-FFF2-40B4-BE49-F238E27FC236}">
                <a16:creationId xmlns:a16="http://schemas.microsoft.com/office/drawing/2014/main" id="{BC7698ED-193A-F849-81EC-5F6B5B6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81" name="Rectangle 17">
            <a:extLst>
              <a:ext uri="{FF2B5EF4-FFF2-40B4-BE49-F238E27FC236}">
                <a16:creationId xmlns:a16="http://schemas.microsoft.com/office/drawing/2014/main" id="{9B391999-BCFA-5549-80EB-267B646F2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82" name="Rectangle 18">
            <a:extLst>
              <a:ext uri="{FF2B5EF4-FFF2-40B4-BE49-F238E27FC236}">
                <a16:creationId xmlns:a16="http://schemas.microsoft.com/office/drawing/2014/main" id="{77EC0434-6511-714A-A267-FC873A78F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8083" name="Rectangle 19">
            <a:extLst>
              <a:ext uri="{FF2B5EF4-FFF2-40B4-BE49-F238E27FC236}">
                <a16:creationId xmlns:a16="http://schemas.microsoft.com/office/drawing/2014/main" id="{C1B78D56-3B26-724C-81F7-D94BBA355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8084" name="Rectangle 20">
            <a:extLst>
              <a:ext uri="{FF2B5EF4-FFF2-40B4-BE49-F238E27FC236}">
                <a16:creationId xmlns:a16="http://schemas.microsoft.com/office/drawing/2014/main" id="{B6F610C5-CA49-4B48-B444-A6A0DA7FD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8085" name="Rectangle 21">
            <a:extLst>
              <a:ext uri="{FF2B5EF4-FFF2-40B4-BE49-F238E27FC236}">
                <a16:creationId xmlns:a16="http://schemas.microsoft.com/office/drawing/2014/main" id="{B9903F4A-95D8-2A43-8E0D-4759B8859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8086" name="Rectangle 22">
            <a:extLst>
              <a:ext uri="{FF2B5EF4-FFF2-40B4-BE49-F238E27FC236}">
                <a16:creationId xmlns:a16="http://schemas.microsoft.com/office/drawing/2014/main" id="{0E7851E3-A744-7949-81A4-00DC2AD41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87" name="Rectangle 23">
            <a:extLst>
              <a:ext uri="{FF2B5EF4-FFF2-40B4-BE49-F238E27FC236}">
                <a16:creationId xmlns:a16="http://schemas.microsoft.com/office/drawing/2014/main" id="{5471C307-47B3-574E-871B-B00CE1F3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88" name="Rectangle 24">
            <a:extLst>
              <a:ext uri="{FF2B5EF4-FFF2-40B4-BE49-F238E27FC236}">
                <a16:creationId xmlns:a16="http://schemas.microsoft.com/office/drawing/2014/main" id="{F3B81708-E70C-1445-982C-D8735ADB1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89" name="Rectangle 25">
            <a:extLst>
              <a:ext uri="{FF2B5EF4-FFF2-40B4-BE49-F238E27FC236}">
                <a16:creationId xmlns:a16="http://schemas.microsoft.com/office/drawing/2014/main" id="{6F684890-CDA7-574C-9E2E-5F6512ED9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90" name="Rectangle 26">
            <a:extLst>
              <a:ext uri="{FF2B5EF4-FFF2-40B4-BE49-F238E27FC236}">
                <a16:creationId xmlns:a16="http://schemas.microsoft.com/office/drawing/2014/main" id="{F837A8B7-50BE-664F-9C82-303BE1B4B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8091" name="Rectangle 27">
            <a:extLst>
              <a:ext uri="{FF2B5EF4-FFF2-40B4-BE49-F238E27FC236}">
                <a16:creationId xmlns:a16="http://schemas.microsoft.com/office/drawing/2014/main" id="{542EB212-4696-A044-BE3D-D608265F2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92" name="Rectangle 28">
            <a:extLst>
              <a:ext uri="{FF2B5EF4-FFF2-40B4-BE49-F238E27FC236}">
                <a16:creationId xmlns:a16="http://schemas.microsoft.com/office/drawing/2014/main" id="{86445FA4-8783-954A-A43B-6CE1C8E42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93" name="Rectangle 29">
            <a:extLst>
              <a:ext uri="{FF2B5EF4-FFF2-40B4-BE49-F238E27FC236}">
                <a16:creationId xmlns:a16="http://schemas.microsoft.com/office/drawing/2014/main" id="{9ECA624A-0E79-A14A-B265-A6F9F4AAD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94" name="Rectangle 30">
            <a:extLst>
              <a:ext uri="{FF2B5EF4-FFF2-40B4-BE49-F238E27FC236}">
                <a16:creationId xmlns:a16="http://schemas.microsoft.com/office/drawing/2014/main" id="{77720938-ABCD-1A4C-8308-0E526EF9A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95" name="Rectangle 31">
            <a:extLst>
              <a:ext uri="{FF2B5EF4-FFF2-40B4-BE49-F238E27FC236}">
                <a16:creationId xmlns:a16="http://schemas.microsoft.com/office/drawing/2014/main" id="{852BCCA5-2F99-9946-894D-0EF75214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96" name="Rectangle 32">
            <a:extLst>
              <a:ext uri="{FF2B5EF4-FFF2-40B4-BE49-F238E27FC236}">
                <a16:creationId xmlns:a16="http://schemas.microsoft.com/office/drawing/2014/main" id="{D996387D-1DE8-7B41-A45B-CE666CF95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97" name="Rectangle 33">
            <a:extLst>
              <a:ext uri="{FF2B5EF4-FFF2-40B4-BE49-F238E27FC236}">
                <a16:creationId xmlns:a16="http://schemas.microsoft.com/office/drawing/2014/main" id="{7F46E1CB-9F78-164E-B3E3-5C49A215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98" name="Rectangle 34">
            <a:extLst>
              <a:ext uri="{FF2B5EF4-FFF2-40B4-BE49-F238E27FC236}">
                <a16:creationId xmlns:a16="http://schemas.microsoft.com/office/drawing/2014/main" id="{C59AB297-B055-EA4D-A0B3-043AA3159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8099" name="Rectangle 35">
            <a:extLst>
              <a:ext uri="{FF2B5EF4-FFF2-40B4-BE49-F238E27FC236}">
                <a16:creationId xmlns:a16="http://schemas.microsoft.com/office/drawing/2014/main" id="{E721FA4A-4C04-E845-BF49-A0FA8C7B4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8100" name="Rectangle 36">
            <a:extLst>
              <a:ext uri="{FF2B5EF4-FFF2-40B4-BE49-F238E27FC236}">
                <a16:creationId xmlns:a16="http://schemas.microsoft.com/office/drawing/2014/main" id="{CCF3A900-5B28-374D-AA38-F92A8A1D4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01" name="Rectangle 37">
            <a:extLst>
              <a:ext uri="{FF2B5EF4-FFF2-40B4-BE49-F238E27FC236}">
                <a16:creationId xmlns:a16="http://schemas.microsoft.com/office/drawing/2014/main" id="{085C987D-C8EB-2748-8CF2-50B04CA33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02" name="Rectangle 38">
            <a:extLst>
              <a:ext uri="{FF2B5EF4-FFF2-40B4-BE49-F238E27FC236}">
                <a16:creationId xmlns:a16="http://schemas.microsoft.com/office/drawing/2014/main" id="{3D273B56-E818-F440-BB80-34D4120F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03" name="Rectangle 39">
            <a:extLst>
              <a:ext uri="{FF2B5EF4-FFF2-40B4-BE49-F238E27FC236}">
                <a16:creationId xmlns:a16="http://schemas.microsoft.com/office/drawing/2014/main" id="{24A73398-29E2-3842-B6DB-FE837D277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04" name="Rectangle 40">
            <a:extLst>
              <a:ext uri="{FF2B5EF4-FFF2-40B4-BE49-F238E27FC236}">
                <a16:creationId xmlns:a16="http://schemas.microsoft.com/office/drawing/2014/main" id="{D53A93C1-C3A3-A943-9CE9-AD160CA7C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05" name="Rectangle 41">
            <a:extLst>
              <a:ext uri="{FF2B5EF4-FFF2-40B4-BE49-F238E27FC236}">
                <a16:creationId xmlns:a16="http://schemas.microsoft.com/office/drawing/2014/main" id="{0C9C8BA6-3C63-2F40-BA75-38B6C7DD1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06" name="Rectangle 42">
            <a:extLst>
              <a:ext uri="{FF2B5EF4-FFF2-40B4-BE49-F238E27FC236}">
                <a16:creationId xmlns:a16="http://schemas.microsoft.com/office/drawing/2014/main" id="{23CF3E80-F16D-ED42-ABFD-FE7310DED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8107" name="Rectangle 43">
            <a:extLst>
              <a:ext uri="{FF2B5EF4-FFF2-40B4-BE49-F238E27FC236}">
                <a16:creationId xmlns:a16="http://schemas.microsoft.com/office/drawing/2014/main" id="{B67385BA-62FF-8246-A31B-AC048CB3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08" name="Rectangle 44">
            <a:extLst>
              <a:ext uri="{FF2B5EF4-FFF2-40B4-BE49-F238E27FC236}">
                <a16:creationId xmlns:a16="http://schemas.microsoft.com/office/drawing/2014/main" id="{02A82F67-D994-8A4C-8A22-B3E7907BB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09" name="Rectangle 45">
            <a:extLst>
              <a:ext uri="{FF2B5EF4-FFF2-40B4-BE49-F238E27FC236}">
                <a16:creationId xmlns:a16="http://schemas.microsoft.com/office/drawing/2014/main" id="{60DB52D3-196E-B84F-9F93-85DCC3CB6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10" name="Rectangle 46">
            <a:extLst>
              <a:ext uri="{FF2B5EF4-FFF2-40B4-BE49-F238E27FC236}">
                <a16:creationId xmlns:a16="http://schemas.microsoft.com/office/drawing/2014/main" id="{57A12E6E-01CC-C44B-858C-74EC4A59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11" name="Rectangle 47">
            <a:extLst>
              <a:ext uri="{FF2B5EF4-FFF2-40B4-BE49-F238E27FC236}">
                <a16:creationId xmlns:a16="http://schemas.microsoft.com/office/drawing/2014/main" id="{6A5AC2AB-568F-7142-A063-835450765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12" name="Rectangle 48">
            <a:extLst>
              <a:ext uri="{FF2B5EF4-FFF2-40B4-BE49-F238E27FC236}">
                <a16:creationId xmlns:a16="http://schemas.microsoft.com/office/drawing/2014/main" id="{5BFBEC77-3068-6046-90D9-6C6CB336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13" name="Rectangle 49">
            <a:extLst>
              <a:ext uri="{FF2B5EF4-FFF2-40B4-BE49-F238E27FC236}">
                <a16:creationId xmlns:a16="http://schemas.microsoft.com/office/drawing/2014/main" id="{6A4A0C53-434E-784D-9C38-3C3AB9538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14" name="Rectangle 50">
            <a:extLst>
              <a:ext uri="{FF2B5EF4-FFF2-40B4-BE49-F238E27FC236}">
                <a16:creationId xmlns:a16="http://schemas.microsoft.com/office/drawing/2014/main" id="{43A08BEC-CD7A-4249-A7FD-CB082852B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15" name="Rectangle 51">
            <a:extLst>
              <a:ext uri="{FF2B5EF4-FFF2-40B4-BE49-F238E27FC236}">
                <a16:creationId xmlns:a16="http://schemas.microsoft.com/office/drawing/2014/main" id="{5D0E6FEC-0A30-4443-A6A8-B0A05DB9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16" name="Rectangle 52">
            <a:extLst>
              <a:ext uri="{FF2B5EF4-FFF2-40B4-BE49-F238E27FC236}">
                <a16:creationId xmlns:a16="http://schemas.microsoft.com/office/drawing/2014/main" id="{EEEF5745-353D-0447-98DF-96BA81F2A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17" name="Rectangle 53">
            <a:extLst>
              <a:ext uri="{FF2B5EF4-FFF2-40B4-BE49-F238E27FC236}">
                <a16:creationId xmlns:a16="http://schemas.microsoft.com/office/drawing/2014/main" id="{F0C852C7-DB61-A140-B81F-1B1E7D12C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18" name="Rectangle 54">
            <a:extLst>
              <a:ext uri="{FF2B5EF4-FFF2-40B4-BE49-F238E27FC236}">
                <a16:creationId xmlns:a16="http://schemas.microsoft.com/office/drawing/2014/main" id="{F4272033-FBB1-DD4B-8468-ADFDBCC93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19" name="Rectangle 55">
            <a:extLst>
              <a:ext uri="{FF2B5EF4-FFF2-40B4-BE49-F238E27FC236}">
                <a16:creationId xmlns:a16="http://schemas.microsoft.com/office/drawing/2014/main" id="{00C49E24-9C1E-EA41-AE0C-E910EBDB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20" name="Rectangle 56">
            <a:extLst>
              <a:ext uri="{FF2B5EF4-FFF2-40B4-BE49-F238E27FC236}">
                <a16:creationId xmlns:a16="http://schemas.microsoft.com/office/drawing/2014/main" id="{2E932103-B9A3-9748-BEC8-AC28A9C07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21" name="Rectangle 57">
            <a:extLst>
              <a:ext uri="{FF2B5EF4-FFF2-40B4-BE49-F238E27FC236}">
                <a16:creationId xmlns:a16="http://schemas.microsoft.com/office/drawing/2014/main" id="{585E9838-8174-C945-9E3C-D89629B8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22" name="Rectangle 58">
            <a:extLst>
              <a:ext uri="{FF2B5EF4-FFF2-40B4-BE49-F238E27FC236}">
                <a16:creationId xmlns:a16="http://schemas.microsoft.com/office/drawing/2014/main" id="{D349379C-E545-1443-AC27-B8312A7C3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23" name="Rectangle 59">
            <a:extLst>
              <a:ext uri="{FF2B5EF4-FFF2-40B4-BE49-F238E27FC236}">
                <a16:creationId xmlns:a16="http://schemas.microsoft.com/office/drawing/2014/main" id="{08F8D0C1-6828-5B4A-B48D-A78F2C7A4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24" name="Rectangle 60">
            <a:extLst>
              <a:ext uri="{FF2B5EF4-FFF2-40B4-BE49-F238E27FC236}">
                <a16:creationId xmlns:a16="http://schemas.microsoft.com/office/drawing/2014/main" id="{DABBAC3C-423D-9A41-BBAC-CEC04DFF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25" name="Rectangle 61">
            <a:extLst>
              <a:ext uri="{FF2B5EF4-FFF2-40B4-BE49-F238E27FC236}">
                <a16:creationId xmlns:a16="http://schemas.microsoft.com/office/drawing/2014/main" id="{F8943F28-704A-8241-9C90-77AD08F51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26" name="Rectangle 62">
            <a:extLst>
              <a:ext uri="{FF2B5EF4-FFF2-40B4-BE49-F238E27FC236}">
                <a16:creationId xmlns:a16="http://schemas.microsoft.com/office/drawing/2014/main" id="{D9B09741-BF85-9E44-A6E6-D2C09E4C8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27" name="Rectangle 63">
            <a:extLst>
              <a:ext uri="{FF2B5EF4-FFF2-40B4-BE49-F238E27FC236}">
                <a16:creationId xmlns:a16="http://schemas.microsoft.com/office/drawing/2014/main" id="{60240072-C864-8248-8D0A-4A48B4F22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28" name="Rectangle 64">
            <a:extLst>
              <a:ext uri="{FF2B5EF4-FFF2-40B4-BE49-F238E27FC236}">
                <a16:creationId xmlns:a16="http://schemas.microsoft.com/office/drawing/2014/main" id="{277AA26D-FF3A-1A4F-B6D3-F89959D1B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29" name="Rectangle 65">
            <a:extLst>
              <a:ext uri="{FF2B5EF4-FFF2-40B4-BE49-F238E27FC236}">
                <a16:creationId xmlns:a16="http://schemas.microsoft.com/office/drawing/2014/main" id="{09DF387C-6B18-1B4E-AC8C-8FBF35CB8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3630613"/>
            <a:ext cx="381000" cy="381000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30" name="Rectangle 66">
            <a:extLst>
              <a:ext uri="{FF2B5EF4-FFF2-40B4-BE49-F238E27FC236}">
                <a16:creationId xmlns:a16="http://schemas.microsoft.com/office/drawing/2014/main" id="{098638A7-19FF-2D4A-A11D-DF9410FF3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88131" name="Rectangle 67">
            <a:extLst>
              <a:ext uri="{FF2B5EF4-FFF2-40B4-BE49-F238E27FC236}">
                <a16:creationId xmlns:a16="http://schemas.microsoft.com/office/drawing/2014/main" id="{01B2F8A4-6513-F749-A338-E6A0119EF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8132" name="Rectangle 68">
            <a:extLst>
              <a:ext uri="{FF2B5EF4-FFF2-40B4-BE49-F238E27FC236}">
                <a16:creationId xmlns:a16="http://schemas.microsoft.com/office/drawing/2014/main" id="{681F79EF-CBA8-5141-9FE1-0988F44EE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8133" name="Rectangle 69">
            <a:extLst>
              <a:ext uri="{FF2B5EF4-FFF2-40B4-BE49-F238E27FC236}">
                <a16:creationId xmlns:a16="http://schemas.microsoft.com/office/drawing/2014/main" id="{9A0DC4F8-5037-8F4F-BD03-88B3B76BE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8134" name="Rectangle 70">
            <a:extLst>
              <a:ext uri="{FF2B5EF4-FFF2-40B4-BE49-F238E27FC236}">
                <a16:creationId xmlns:a16="http://schemas.microsoft.com/office/drawing/2014/main" id="{4B89246D-425B-264E-8F66-0447921B2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8135" name="Rectangle 71">
            <a:extLst>
              <a:ext uri="{FF2B5EF4-FFF2-40B4-BE49-F238E27FC236}">
                <a16:creationId xmlns:a16="http://schemas.microsoft.com/office/drawing/2014/main" id="{D4FF3EF3-96C1-1949-9139-A1E8E92FA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8136" name="Rectangle 72">
            <a:extLst>
              <a:ext uri="{FF2B5EF4-FFF2-40B4-BE49-F238E27FC236}">
                <a16:creationId xmlns:a16="http://schemas.microsoft.com/office/drawing/2014/main" id="{7C18F126-BE99-974E-A4A6-A85754D6D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8137" name="Rectangle 73">
            <a:extLst>
              <a:ext uri="{FF2B5EF4-FFF2-40B4-BE49-F238E27FC236}">
                <a16:creationId xmlns:a16="http://schemas.microsoft.com/office/drawing/2014/main" id="{4B613352-1689-DC45-89AC-F930502D5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8138" name="Rectangle 74">
            <a:extLst>
              <a:ext uri="{FF2B5EF4-FFF2-40B4-BE49-F238E27FC236}">
                <a16:creationId xmlns:a16="http://schemas.microsoft.com/office/drawing/2014/main" id="{5A962500-6CD0-1644-A242-5B81B1BD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68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88139" name="Rectangle 75">
            <a:extLst>
              <a:ext uri="{FF2B5EF4-FFF2-40B4-BE49-F238E27FC236}">
                <a16:creationId xmlns:a16="http://schemas.microsoft.com/office/drawing/2014/main" id="{C72B4601-A4FB-DC4D-AE8E-7F5BD96BE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01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8140" name="Rectangle 76">
            <a:extLst>
              <a:ext uri="{FF2B5EF4-FFF2-40B4-BE49-F238E27FC236}">
                <a16:creationId xmlns:a16="http://schemas.microsoft.com/office/drawing/2014/main" id="{A559F5CB-9383-7B4B-895E-66E33A9B4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82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8141" name="Rectangle 77">
            <a:extLst>
              <a:ext uri="{FF2B5EF4-FFF2-40B4-BE49-F238E27FC236}">
                <a16:creationId xmlns:a16="http://schemas.microsoft.com/office/drawing/2014/main" id="{40142695-D188-D74A-83FE-4C689354C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63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8142" name="Rectangle 78">
            <a:extLst>
              <a:ext uri="{FF2B5EF4-FFF2-40B4-BE49-F238E27FC236}">
                <a16:creationId xmlns:a16="http://schemas.microsoft.com/office/drawing/2014/main" id="{89899060-1533-124A-A11C-73B5C399B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4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8143" name="Rectangle 79">
            <a:extLst>
              <a:ext uri="{FF2B5EF4-FFF2-40B4-BE49-F238E27FC236}">
                <a16:creationId xmlns:a16="http://schemas.microsoft.com/office/drawing/2014/main" id="{7AECB5F8-3F9F-6D45-8BB9-112CDC854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25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8144" name="Rectangle 80">
            <a:extLst>
              <a:ext uri="{FF2B5EF4-FFF2-40B4-BE49-F238E27FC236}">
                <a16:creationId xmlns:a16="http://schemas.microsoft.com/office/drawing/2014/main" id="{346AD1A2-0802-254E-865C-C34650725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06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8145" name="Rectangle 81">
            <a:extLst>
              <a:ext uri="{FF2B5EF4-FFF2-40B4-BE49-F238E27FC236}">
                <a16:creationId xmlns:a16="http://schemas.microsoft.com/office/drawing/2014/main" id="{71678034-E5E9-D24E-88CC-457B23835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87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8147" name="Rectangle 83">
            <a:extLst>
              <a:ext uri="{FF2B5EF4-FFF2-40B4-BE49-F238E27FC236}">
                <a16:creationId xmlns:a16="http://schemas.microsoft.com/office/drawing/2014/main" id="{A8FE598F-1185-0843-B007-AB827FC1B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48" name="Rectangle 84">
            <a:extLst>
              <a:ext uri="{FF2B5EF4-FFF2-40B4-BE49-F238E27FC236}">
                <a16:creationId xmlns:a16="http://schemas.microsoft.com/office/drawing/2014/main" id="{F6994A42-BD57-7541-A2ED-E72166384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49" name="Rectangle 85">
            <a:extLst>
              <a:ext uri="{FF2B5EF4-FFF2-40B4-BE49-F238E27FC236}">
                <a16:creationId xmlns:a16="http://schemas.microsoft.com/office/drawing/2014/main" id="{86373860-3349-5D40-8EE9-DE0BB404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50" name="Rectangle 86">
            <a:extLst>
              <a:ext uri="{FF2B5EF4-FFF2-40B4-BE49-F238E27FC236}">
                <a16:creationId xmlns:a16="http://schemas.microsoft.com/office/drawing/2014/main" id="{32DDEE41-08CF-7B4B-AA5A-59763D2F4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51" name="Rectangle 87">
            <a:extLst>
              <a:ext uri="{FF2B5EF4-FFF2-40B4-BE49-F238E27FC236}">
                <a16:creationId xmlns:a16="http://schemas.microsoft.com/office/drawing/2014/main" id="{889A1FB3-D0E9-C344-9D2F-7380F5C47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52" name="Rectangle 88">
            <a:extLst>
              <a:ext uri="{FF2B5EF4-FFF2-40B4-BE49-F238E27FC236}">
                <a16:creationId xmlns:a16="http://schemas.microsoft.com/office/drawing/2014/main" id="{39B90BC7-B2C5-C245-8E33-0B472A39F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53" name="Rectangle 89">
            <a:extLst>
              <a:ext uri="{FF2B5EF4-FFF2-40B4-BE49-F238E27FC236}">
                <a16:creationId xmlns:a16="http://schemas.microsoft.com/office/drawing/2014/main" id="{55DD20E4-72FF-C548-9BD9-F3D0864B0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54" name="Rectangle 90">
            <a:extLst>
              <a:ext uri="{FF2B5EF4-FFF2-40B4-BE49-F238E27FC236}">
                <a16:creationId xmlns:a16="http://schemas.microsoft.com/office/drawing/2014/main" id="{CD5282BE-83CB-E541-85AC-C944D175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55" name="Rectangle 91">
            <a:extLst>
              <a:ext uri="{FF2B5EF4-FFF2-40B4-BE49-F238E27FC236}">
                <a16:creationId xmlns:a16="http://schemas.microsoft.com/office/drawing/2014/main" id="{527062D0-3FAE-8D49-8527-83E8583A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56" name="Rectangle 92">
            <a:extLst>
              <a:ext uri="{FF2B5EF4-FFF2-40B4-BE49-F238E27FC236}">
                <a16:creationId xmlns:a16="http://schemas.microsoft.com/office/drawing/2014/main" id="{24EFA229-F055-0643-A6A1-F6B93E0DE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49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88157" name="Rectangle 93">
            <a:extLst>
              <a:ext uri="{FF2B5EF4-FFF2-40B4-BE49-F238E27FC236}">
                <a16:creationId xmlns:a16="http://schemas.microsoft.com/office/drawing/2014/main" id="{B1A5CB8B-784E-1643-BC4C-6000A373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58" name="Rectangle 94">
            <a:extLst>
              <a:ext uri="{FF2B5EF4-FFF2-40B4-BE49-F238E27FC236}">
                <a16:creationId xmlns:a16="http://schemas.microsoft.com/office/drawing/2014/main" id="{B51E6391-CBF5-FC45-8DE7-060AAF815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59" name="Rectangle 95">
            <a:extLst>
              <a:ext uri="{FF2B5EF4-FFF2-40B4-BE49-F238E27FC236}">
                <a16:creationId xmlns:a16="http://schemas.microsoft.com/office/drawing/2014/main" id="{702988B9-E0A1-4D4B-8CE9-826FC8C3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60" name="Rectangle 96">
            <a:extLst>
              <a:ext uri="{FF2B5EF4-FFF2-40B4-BE49-F238E27FC236}">
                <a16:creationId xmlns:a16="http://schemas.microsoft.com/office/drawing/2014/main" id="{723E7AFC-D835-574C-9FC2-D45FF4CAB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61" name="Rectangle 97">
            <a:extLst>
              <a:ext uri="{FF2B5EF4-FFF2-40B4-BE49-F238E27FC236}">
                <a16:creationId xmlns:a16="http://schemas.microsoft.com/office/drawing/2014/main" id="{5507F2F1-7AAE-2B42-AC3C-1A7AA07DB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62" name="Rectangle 98">
            <a:extLst>
              <a:ext uri="{FF2B5EF4-FFF2-40B4-BE49-F238E27FC236}">
                <a16:creationId xmlns:a16="http://schemas.microsoft.com/office/drawing/2014/main" id="{6C22AD23-9C8F-2E41-BFA4-DCEEA442C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63" name="Rectangle 99">
            <a:extLst>
              <a:ext uri="{FF2B5EF4-FFF2-40B4-BE49-F238E27FC236}">
                <a16:creationId xmlns:a16="http://schemas.microsoft.com/office/drawing/2014/main" id="{63B39510-23D9-8F42-AA20-756CA88DF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64" name="Rectangle 100">
            <a:extLst>
              <a:ext uri="{FF2B5EF4-FFF2-40B4-BE49-F238E27FC236}">
                <a16:creationId xmlns:a16="http://schemas.microsoft.com/office/drawing/2014/main" id="{AA9A959B-E747-0242-8C7B-64B8CF70E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65" name="Rectangle 101">
            <a:extLst>
              <a:ext uri="{FF2B5EF4-FFF2-40B4-BE49-F238E27FC236}">
                <a16:creationId xmlns:a16="http://schemas.microsoft.com/office/drawing/2014/main" id="{D614C6F5-7127-B94F-86A5-EC45EB4C4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66" name="Rectangle 102">
            <a:extLst>
              <a:ext uri="{FF2B5EF4-FFF2-40B4-BE49-F238E27FC236}">
                <a16:creationId xmlns:a16="http://schemas.microsoft.com/office/drawing/2014/main" id="{C867B2EF-9191-7A45-A84F-E9778DB17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67" name="Rectangle 103">
            <a:extLst>
              <a:ext uri="{FF2B5EF4-FFF2-40B4-BE49-F238E27FC236}">
                <a16:creationId xmlns:a16="http://schemas.microsoft.com/office/drawing/2014/main" id="{99D58028-3F3B-0646-9DD4-7BFC7383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68" name="Rectangle 104">
            <a:extLst>
              <a:ext uri="{FF2B5EF4-FFF2-40B4-BE49-F238E27FC236}">
                <a16:creationId xmlns:a16="http://schemas.microsoft.com/office/drawing/2014/main" id="{96BD38E0-97B4-994F-BA56-549246E4C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69" name="Rectangle 105">
            <a:extLst>
              <a:ext uri="{FF2B5EF4-FFF2-40B4-BE49-F238E27FC236}">
                <a16:creationId xmlns:a16="http://schemas.microsoft.com/office/drawing/2014/main" id="{83366012-3977-C74F-9DDD-0C87A2ECA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70" name="Rectangle 106">
            <a:extLst>
              <a:ext uri="{FF2B5EF4-FFF2-40B4-BE49-F238E27FC236}">
                <a16:creationId xmlns:a16="http://schemas.microsoft.com/office/drawing/2014/main" id="{59EB7783-A4AB-BB4B-83E9-9D39035A2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71" name="Rectangle 107">
            <a:extLst>
              <a:ext uri="{FF2B5EF4-FFF2-40B4-BE49-F238E27FC236}">
                <a16:creationId xmlns:a16="http://schemas.microsoft.com/office/drawing/2014/main" id="{4A2813C8-0B20-DD48-AA6A-DEBB103FD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72" name="Rectangle 108">
            <a:extLst>
              <a:ext uri="{FF2B5EF4-FFF2-40B4-BE49-F238E27FC236}">
                <a16:creationId xmlns:a16="http://schemas.microsoft.com/office/drawing/2014/main" id="{E1A70637-D9E6-A641-9DC8-7499EA314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73" name="Rectangle 109">
            <a:extLst>
              <a:ext uri="{FF2B5EF4-FFF2-40B4-BE49-F238E27FC236}">
                <a16:creationId xmlns:a16="http://schemas.microsoft.com/office/drawing/2014/main" id="{FDE4CF98-311C-A349-BCD0-C99B95FBB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74" name="Rectangle 110">
            <a:extLst>
              <a:ext uri="{FF2B5EF4-FFF2-40B4-BE49-F238E27FC236}">
                <a16:creationId xmlns:a16="http://schemas.microsoft.com/office/drawing/2014/main" id="{15B87FDC-0CAA-4747-B12B-5C6A416B4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75" name="Rectangle 111">
            <a:extLst>
              <a:ext uri="{FF2B5EF4-FFF2-40B4-BE49-F238E27FC236}">
                <a16:creationId xmlns:a16="http://schemas.microsoft.com/office/drawing/2014/main" id="{821EF3DB-E82D-C844-9C6B-53552E0F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76" name="Rectangle 112">
            <a:extLst>
              <a:ext uri="{FF2B5EF4-FFF2-40B4-BE49-F238E27FC236}">
                <a16:creationId xmlns:a16="http://schemas.microsoft.com/office/drawing/2014/main" id="{596E39CD-105F-B543-80BA-D2BA5B6FC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77" name="Rectangle 113">
            <a:extLst>
              <a:ext uri="{FF2B5EF4-FFF2-40B4-BE49-F238E27FC236}">
                <a16:creationId xmlns:a16="http://schemas.microsoft.com/office/drawing/2014/main" id="{79F4F03A-BA52-2D41-B40E-847B00EF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78" name="Rectangle 114">
            <a:extLst>
              <a:ext uri="{FF2B5EF4-FFF2-40B4-BE49-F238E27FC236}">
                <a16:creationId xmlns:a16="http://schemas.microsoft.com/office/drawing/2014/main" id="{4A38B330-B4E7-9145-AB2E-970DE110B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79" name="Rectangle 115">
            <a:extLst>
              <a:ext uri="{FF2B5EF4-FFF2-40B4-BE49-F238E27FC236}">
                <a16:creationId xmlns:a16="http://schemas.microsoft.com/office/drawing/2014/main" id="{F9BF8A45-DA7D-E24F-9421-18F85810B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80" name="Rectangle 116">
            <a:extLst>
              <a:ext uri="{FF2B5EF4-FFF2-40B4-BE49-F238E27FC236}">
                <a16:creationId xmlns:a16="http://schemas.microsoft.com/office/drawing/2014/main" id="{598419FF-CFD1-2442-ABA7-D7BF9168B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81" name="Rectangle 117">
            <a:extLst>
              <a:ext uri="{FF2B5EF4-FFF2-40B4-BE49-F238E27FC236}">
                <a16:creationId xmlns:a16="http://schemas.microsoft.com/office/drawing/2014/main" id="{FF63AFD2-9036-0740-A22A-25D586B61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82" name="Rectangle 118">
            <a:extLst>
              <a:ext uri="{FF2B5EF4-FFF2-40B4-BE49-F238E27FC236}">
                <a16:creationId xmlns:a16="http://schemas.microsoft.com/office/drawing/2014/main" id="{3E1B371D-1F7B-C846-BB24-FC531382A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83" name="Rectangle 119">
            <a:extLst>
              <a:ext uri="{FF2B5EF4-FFF2-40B4-BE49-F238E27FC236}">
                <a16:creationId xmlns:a16="http://schemas.microsoft.com/office/drawing/2014/main" id="{23D951B5-512C-3543-9487-70F56FDB6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84" name="Rectangle 120">
            <a:extLst>
              <a:ext uri="{FF2B5EF4-FFF2-40B4-BE49-F238E27FC236}">
                <a16:creationId xmlns:a16="http://schemas.microsoft.com/office/drawing/2014/main" id="{F2CEB18F-266E-6B4F-9EB5-D9ED8CEA8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8185" name="Rectangle 121">
            <a:extLst>
              <a:ext uri="{FF2B5EF4-FFF2-40B4-BE49-F238E27FC236}">
                <a16:creationId xmlns:a16="http://schemas.microsoft.com/office/drawing/2014/main" id="{E5E37107-C1C3-4D4A-BF2C-F01DD13F0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88186" name="Rectangle 122">
            <a:extLst>
              <a:ext uri="{FF2B5EF4-FFF2-40B4-BE49-F238E27FC236}">
                <a16:creationId xmlns:a16="http://schemas.microsoft.com/office/drawing/2014/main" id="{29342959-9498-AF4F-A68B-2A3246968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2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88187" name="Picture 123">
            <a:extLst>
              <a:ext uri="{FF2B5EF4-FFF2-40B4-BE49-F238E27FC236}">
                <a16:creationId xmlns:a16="http://schemas.microsoft.com/office/drawing/2014/main" id="{44095F41-5EF9-E14C-9DAE-A03D13C0F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01850"/>
            <a:ext cx="381000" cy="381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88" name="Text Box 124">
            <a:extLst>
              <a:ext uri="{FF2B5EF4-FFF2-40B4-BE49-F238E27FC236}">
                <a16:creationId xmlns:a16="http://schemas.microsoft.com/office/drawing/2014/main" id="{63EF154D-21AD-924F-A318-E618C14C0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(3,4)</a:t>
            </a:r>
          </a:p>
        </p:txBody>
      </p:sp>
      <p:sp>
        <p:nvSpPr>
          <p:cNvPr id="88189" name="Line 125">
            <a:extLst>
              <a:ext uri="{FF2B5EF4-FFF2-40B4-BE49-F238E27FC236}">
                <a16:creationId xmlns:a16="http://schemas.microsoft.com/office/drawing/2014/main" id="{35842CA6-FB5E-0248-877F-3E9AF3B15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46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190" name="Line 126">
            <a:extLst>
              <a:ext uri="{FF2B5EF4-FFF2-40B4-BE49-F238E27FC236}">
                <a16:creationId xmlns:a16="http://schemas.microsoft.com/office/drawing/2014/main" id="{7C244A81-0C1F-584F-ADF3-4C2E5D6BF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08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191" name="AutoShape 127">
            <a:extLst>
              <a:ext uri="{FF2B5EF4-FFF2-40B4-BE49-F238E27FC236}">
                <a16:creationId xmlns:a16="http://schemas.microsoft.com/office/drawing/2014/main" id="{461D120E-2697-F84C-BDCB-AD0D5249B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27075"/>
            <a:ext cx="1143000" cy="1600200"/>
          </a:xfrm>
          <a:custGeom>
            <a:avLst/>
            <a:gdLst>
              <a:gd name="T0" fmla="*/ 310885 w 21600"/>
              <a:gd name="T1" fmla="*/ 1512189 h 21600"/>
              <a:gd name="T2" fmla="*/ 539380 w 21600"/>
              <a:gd name="T3" fmla="*/ 1511819 h 21600"/>
              <a:gd name="T4" fmla="*/ 367506 w 21600"/>
              <a:gd name="T5" fmla="*/ 1357429 h 21600"/>
              <a:gd name="T6" fmla="*/ 19156 w 21600"/>
              <a:gd name="T7" fmla="*/ 1434327 h 21600"/>
              <a:gd name="T8" fmla="*/ 47572 w 21600"/>
              <a:gd name="T9" fmla="*/ 1030499 h 21600"/>
              <a:gd name="T10" fmla="*/ 336074 w 21600"/>
              <a:gd name="T11" fmla="*/ 107035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folHlink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92" name="AutoShape 128">
            <a:extLst>
              <a:ext uri="{FF2B5EF4-FFF2-40B4-BE49-F238E27FC236}">
                <a16:creationId xmlns:a16="http://schemas.microsoft.com/office/drawing/2014/main" id="{A87E43AB-FFCF-AC4F-A820-17AD735DB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489075"/>
            <a:ext cx="762000" cy="838200"/>
          </a:xfrm>
          <a:custGeom>
            <a:avLst/>
            <a:gdLst>
              <a:gd name="T0" fmla="*/ 732331 w 21600"/>
              <a:gd name="T1" fmla="*/ 581230 h 21600"/>
              <a:gd name="T2" fmla="*/ 578485 w 21600"/>
              <a:gd name="T3" fmla="*/ 192708 h 21600"/>
              <a:gd name="T4" fmla="*/ 555660 w 21600"/>
              <a:gd name="T5" fmla="*/ 499699 h 21600"/>
              <a:gd name="T6" fmla="*/ 366889 w 21600"/>
              <a:gd name="T7" fmla="*/ 942742 h 21600"/>
              <a:gd name="T8" fmla="*/ 181575 w 21600"/>
              <a:gd name="T9" fmla="*/ 726479 h 21600"/>
              <a:gd name="T10" fmla="*/ 378178 w 21600"/>
              <a:gd name="T11" fmla="*/ 5226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chemeClr val="accent2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93" name="Text Box 129">
            <a:extLst>
              <a:ext uri="{FF2B5EF4-FFF2-40B4-BE49-F238E27FC236}">
                <a16:creationId xmlns:a16="http://schemas.microsoft.com/office/drawing/2014/main" id="{B1F22D11-77BA-B040-80B6-33CC24B01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(5,2)</a:t>
            </a:r>
          </a:p>
        </p:txBody>
      </p:sp>
      <p:sp>
        <p:nvSpPr>
          <p:cNvPr id="88194" name="Text Box 130">
            <a:extLst>
              <a:ext uri="{FF2B5EF4-FFF2-40B4-BE49-F238E27FC236}">
                <a16:creationId xmlns:a16="http://schemas.microsoft.com/office/drawing/2014/main" id="{D274FA9A-EE21-F646-9FEC-237B0E879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(6,1)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F982E257-2018-1E44-897F-3437CC18D06B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8195" name="Picture 8819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036592F-FC98-9347-A7F8-BDBFC40BB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041C34B-74BB-7345-9255-9BDF7E94C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BC0B2AB5-F3DC-8545-9EBC-D62D462E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7AA069BB-0D4C-5841-BCD2-982D81A0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2880A47F-452C-4242-BB6F-32CDBFB0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A04B029C-4F21-D549-A924-C38536D52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1DCDE2E7-DBF7-994E-A995-7AAB8FD3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7" name="Rectangle 9">
            <a:extLst>
              <a:ext uri="{FF2B5EF4-FFF2-40B4-BE49-F238E27FC236}">
                <a16:creationId xmlns:a16="http://schemas.microsoft.com/office/drawing/2014/main" id="{CC589F13-601E-0C40-8587-7378A2D51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8" name="Rectangle 10">
            <a:extLst>
              <a:ext uri="{FF2B5EF4-FFF2-40B4-BE49-F238E27FC236}">
                <a16:creationId xmlns:a16="http://schemas.microsoft.com/office/drawing/2014/main" id="{8D5361A1-1113-8C40-B6EA-4CF3B33A1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9099" name="Rectangle 11">
            <a:extLst>
              <a:ext uri="{FF2B5EF4-FFF2-40B4-BE49-F238E27FC236}">
                <a16:creationId xmlns:a16="http://schemas.microsoft.com/office/drawing/2014/main" id="{791B8582-9B48-7D49-81A2-1F44DB361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9100" name="Rectangle 12">
            <a:extLst>
              <a:ext uri="{FF2B5EF4-FFF2-40B4-BE49-F238E27FC236}">
                <a16:creationId xmlns:a16="http://schemas.microsoft.com/office/drawing/2014/main" id="{31A17610-07C9-7442-8F7B-BDC73C8BB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01" name="Rectangle 13">
            <a:extLst>
              <a:ext uri="{FF2B5EF4-FFF2-40B4-BE49-F238E27FC236}">
                <a16:creationId xmlns:a16="http://schemas.microsoft.com/office/drawing/2014/main" id="{C142A7F5-63EA-7240-BA67-4E06903E9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9102" name="Rectangle 14">
            <a:extLst>
              <a:ext uri="{FF2B5EF4-FFF2-40B4-BE49-F238E27FC236}">
                <a16:creationId xmlns:a16="http://schemas.microsoft.com/office/drawing/2014/main" id="{CBF53A9D-531E-9F4A-8D9F-BC03B757B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03" name="Rectangle 15">
            <a:extLst>
              <a:ext uri="{FF2B5EF4-FFF2-40B4-BE49-F238E27FC236}">
                <a16:creationId xmlns:a16="http://schemas.microsoft.com/office/drawing/2014/main" id="{0147A081-311C-F941-9464-035507CE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04" name="Rectangle 16">
            <a:extLst>
              <a:ext uri="{FF2B5EF4-FFF2-40B4-BE49-F238E27FC236}">
                <a16:creationId xmlns:a16="http://schemas.microsoft.com/office/drawing/2014/main" id="{BCD6CCB7-6401-8543-94E7-7100635BE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05" name="Rectangle 17">
            <a:extLst>
              <a:ext uri="{FF2B5EF4-FFF2-40B4-BE49-F238E27FC236}">
                <a16:creationId xmlns:a16="http://schemas.microsoft.com/office/drawing/2014/main" id="{57A645AF-0ED3-E54F-AF8E-9336ADB09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06" name="Rectangle 18">
            <a:extLst>
              <a:ext uri="{FF2B5EF4-FFF2-40B4-BE49-F238E27FC236}">
                <a16:creationId xmlns:a16="http://schemas.microsoft.com/office/drawing/2014/main" id="{CE23E164-26A0-6E43-8204-FA99DFB9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9107" name="Rectangle 19">
            <a:extLst>
              <a:ext uri="{FF2B5EF4-FFF2-40B4-BE49-F238E27FC236}">
                <a16:creationId xmlns:a16="http://schemas.microsoft.com/office/drawing/2014/main" id="{BB40FA31-E231-514E-BB9D-B7A65C2F7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9108" name="Rectangle 20">
            <a:extLst>
              <a:ext uri="{FF2B5EF4-FFF2-40B4-BE49-F238E27FC236}">
                <a16:creationId xmlns:a16="http://schemas.microsoft.com/office/drawing/2014/main" id="{D15D1D6D-49D2-7C48-AD78-358BC7A62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9109" name="Rectangle 21">
            <a:extLst>
              <a:ext uri="{FF2B5EF4-FFF2-40B4-BE49-F238E27FC236}">
                <a16:creationId xmlns:a16="http://schemas.microsoft.com/office/drawing/2014/main" id="{EBF72D60-B8FF-9042-B3C7-67C09553A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9110" name="Rectangle 22">
            <a:extLst>
              <a:ext uri="{FF2B5EF4-FFF2-40B4-BE49-F238E27FC236}">
                <a16:creationId xmlns:a16="http://schemas.microsoft.com/office/drawing/2014/main" id="{ABB64526-0A5D-DA4F-8E8B-70F20DAC2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11" name="Rectangle 23">
            <a:extLst>
              <a:ext uri="{FF2B5EF4-FFF2-40B4-BE49-F238E27FC236}">
                <a16:creationId xmlns:a16="http://schemas.microsoft.com/office/drawing/2014/main" id="{6E0A9615-A15D-6848-BB52-8A0A275C1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12" name="Rectangle 24">
            <a:extLst>
              <a:ext uri="{FF2B5EF4-FFF2-40B4-BE49-F238E27FC236}">
                <a16:creationId xmlns:a16="http://schemas.microsoft.com/office/drawing/2014/main" id="{BFAC232C-089F-034C-9CB9-3B6C76D53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13" name="Rectangle 25">
            <a:extLst>
              <a:ext uri="{FF2B5EF4-FFF2-40B4-BE49-F238E27FC236}">
                <a16:creationId xmlns:a16="http://schemas.microsoft.com/office/drawing/2014/main" id="{DD06596C-5291-5D45-8DC8-4430227BA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14" name="Rectangle 26">
            <a:extLst>
              <a:ext uri="{FF2B5EF4-FFF2-40B4-BE49-F238E27FC236}">
                <a16:creationId xmlns:a16="http://schemas.microsoft.com/office/drawing/2014/main" id="{113FBDC2-9004-1447-875E-5E140809E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9115" name="Rectangle 27">
            <a:extLst>
              <a:ext uri="{FF2B5EF4-FFF2-40B4-BE49-F238E27FC236}">
                <a16:creationId xmlns:a16="http://schemas.microsoft.com/office/drawing/2014/main" id="{F690A2B5-6F97-FC4D-A985-57F0752CB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16" name="Rectangle 28">
            <a:extLst>
              <a:ext uri="{FF2B5EF4-FFF2-40B4-BE49-F238E27FC236}">
                <a16:creationId xmlns:a16="http://schemas.microsoft.com/office/drawing/2014/main" id="{2F110FB8-8459-BA4A-BDDB-23DBDD69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17" name="Rectangle 29">
            <a:extLst>
              <a:ext uri="{FF2B5EF4-FFF2-40B4-BE49-F238E27FC236}">
                <a16:creationId xmlns:a16="http://schemas.microsoft.com/office/drawing/2014/main" id="{62AD0DA7-05AF-6C42-AA55-7CA88C24A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18" name="Rectangle 30">
            <a:extLst>
              <a:ext uri="{FF2B5EF4-FFF2-40B4-BE49-F238E27FC236}">
                <a16:creationId xmlns:a16="http://schemas.microsoft.com/office/drawing/2014/main" id="{8B7C06AF-A15D-5548-87B2-7FEB4F4DF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19" name="Rectangle 31">
            <a:extLst>
              <a:ext uri="{FF2B5EF4-FFF2-40B4-BE49-F238E27FC236}">
                <a16:creationId xmlns:a16="http://schemas.microsoft.com/office/drawing/2014/main" id="{6AB2DAA7-5C36-D541-B528-5A6C04723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20" name="Rectangle 32">
            <a:extLst>
              <a:ext uri="{FF2B5EF4-FFF2-40B4-BE49-F238E27FC236}">
                <a16:creationId xmlns:a16="http://schemas.microsoft.com/office/drawing/2014/main" id="{F1D2AAD9-91B9-5945-956B-55090AABD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21" name="Rectangle 33">
            <a:extLst>
              <a:ext uri="{FF2B5EF4-FFF2-40B4-BE49-F238E27FC236}">
                <a16:creationId xmlns:a16="http://schemas.microsoft.com/office/drawing/2014/main" id="{7C5941B7-0186-D74B-B1F6-EFE3E94DB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22" name="Rectangle 34">
            <a:extLst>
              <a:ext uri="{FF2B5EF4-FFF2-40B4-BE49-F238E27FC236}">
                <a16:creationId xmlns:a16="http://schemas.microsoft.com/office/drawing/2014/main" id="{1DA1E6AF-F8B1-4B42-B0C3-EC9AF3FEB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9123" name="Rectangle 35">
            <a:extLst>
              <a:ext uri="{FF2B5EF4-FFF2-40B4-BE49-F238E27FC236}">
                <a16:creationId xmlns:a16="http://schemas.microsoft.com/office/drawing/2014/main" id="{47750692-7237-1045-9503-3FF56DBC3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9124" name="Rectangle 36">
            <a:extLst>
              <a:ext uri="{FF2B5EF4-FFF2-40B4-BE49-F238E27FC236}">
                <a16:creationId xmlns:a16="http://schemas.microsoft.com/office/drawing/2014/main" id="{1B66EDBB-0A27-AA40-9A62-EE4C7088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9125" name="Rectangle 37">
            <a:extLst>
              <a:ext uri="{FF2B5EF4-FFF2-40B4-BE49-F238E27FC236}">
                <a16:creationId xmlns:a16="http://schemas.microsoft.com/office/drawing/2014/main" id="{AB5D005B-16B3-8A46-8B27-7A3059D4A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26" name="Rectangle 38">
            <a:extLst>
              <a:ext uri="{FF2B5EF4-FFF2-40B4-BE49-F238E27FC236}">
                <a16:creationId xmlns:a16="http://schemas.microsoft.com/office/drawing/2014/main" id="{BA378EBA-7D5B-5F4D-A904-FA98FB7B2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27" name="Rectangle 39">
            <a:extLst>
              <a:ext uri="{FF2B5EF4-FFF2-40B4-BE49-F238E27FC236}">
                <a16:creationId xmlns:a16="http://schemas.microsoft.com/office/drawing/2014/main" id="{F28C77BF-5E84-2D4A-AB28-2823DB9B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28" name="Rectangle 40">
            <a:extLst>
              <a:ext uri="{FF2B5EF4-FFF2-40B4-BE49-F238E27FC236}">
                <a16:creationId xmlns:a16="http://schemas.microsoft.com/office/drawing/2014/main" id="{FB5B469A-4F67-0D40-A3CA-E6006F523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29" name="Rectangle 41">
            <a:extLst>
              <a:ext uri="{FF2B5EF4-FFF2-40B4-BE49-F238E27FC236}">
                <a16:creationId xmlns:a16="http://schemas.microsoft.com/office/drawing/2014/main" id="{E8FD847B-F8E8-5E49-97EB-3D05EA12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30" name="Rectangle 42">
            <a:extLst>
              <a:ext uri="{FF2B5EF4-FFF2-40B4-BE49-F238E27FC236}">
                <a16:creationId xmlns:a16="http://schemas.microsoft.com/office/drawing/2014/main" id="{0A0B2FD8-4D2B-C74C-B0B2-A61A92E10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9131" name="Rectangle 43">
            <a:extLst>
              <a:ext uri="{FF2B5EF4-FFF2-40B4-BE49-F238E27FC236}">
                <a16:creationId xmlns:a16="http://schemas.microsoft.com/office/drawing/2014/main" id="{DE58857A-802F-1444-864F-5C1BB0E1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32" name="Rectangle 44">
            <a:extLst>
              <a:ext uri="{FF2B5EF4-FFF2-40B4-BE49-F238E27FC236}">
                <a16:creationId xmlns:a16="http://schemas.microsoft.com/office/drawing/2014/main" id="{59DC52D0-1542-784C-BD7B-D13B1E93B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33" name="Rectangle 45">
            <a:extLst>
              <a:ext uri="{FF2B5EF4-FFF2-40B4-BE49-F238E27FC236}">
                <a16:creationId xmlns:a16="http://schemas.microsoft.com/office/drawing/2014/main" id="{DD0C79E5-2022-5045-8732-F2216F4D2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34" name="Rectangle 46">
            <a:extLst>
              <a:ext uri="{FF2B5EF4-FFF2-40B4-BE49-F238E27FC236}">
                <a16:creationId xmlns:a16="http://schemas.microsoft.com/office/drawing/2014/main" id="{1375C0E3-7AE2-5040-B8E2-6F6E7FBF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35" name="Rectangle 47">
            <a:extLst>
              <a:ext uri="{FF2B5EF4-FFF2-40B4-BE49-F238E27FC236}">
                <a16:creationId xmlns:a16="http://schemas.microsoft.com/office/drawing/2014/main" id="{AB6900D4-80FC-2C42-A031-CF8EB7EC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36" name="Rectangle 48">
            <a:extLst>
              <a:ext uri="{FF2B5EF4-FFF2-40B4-BE49-F238E27FC236}">
                <a16:creationId xmlns:a16="http://schemas.microsoft.com/office/drawing/2014/main" id="{4A747538-2333-EF4C-ACDD-EE0B1E024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37" name="Rectangle 49">
            <a:extLst>
              <a:ext uri="{FF2B5EF4-FFF2-40B4-BE49-F238E27FC236}">
                <a16:creationId xmlns:a16="http://schemas.microsoft.com/office/drawing/2014/main" id="{CE2C2129-62C1-984D-9FC4-A304525A2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38" name="Rectangle 50">
            <a:extLst>
              <a:ext uri="{FF2B5EF4-FFF2-40B4-BE49-F238E27FC236}">
                <a16:creationId xmlns:a16="http://schemas.microsoft.com/office/drawing/2014/main" id="{0439BCEC-750A-894C-AC3B-5C06B3766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9139" name="Rectangle 51">
            <a:extLst>
              <a:ext uri="{FF2B5EF4-FFF2-40B4-BE49-F238E27FC236}">
                <a16:creationId xmlns:a16="http://schemas.microsoft.com/office/drawing/2014/main" id="{752BF59B-E2A8-C942-A142-F34DBB6A7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40" name="Rectangle 52">
            <a:extLst>
              <a:ext uri="{FF2B5EF4-FFF2-40B4-BE49-F238E27FC236}">
                <a16:creationId xmlns:a16="http://schemas.microsoft.com/office/drawing/2014/main" id="{0E8A4944-78BA-CB4B-8D4B-E178206AC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41" name="Rectangle 53">
            <a:extLst>
              <a:ext uri="{FF2B5EF4-FFF2-40B4-BE49-F238E27FC236}">
                <a16:creationId xmlns:a16="http://schemas.microsoft.com/office/drawing/2014/main" id="{B7BE4D59-9C07-A241-B26A-6BF475000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42" name="Rectangle 54">
            <a:extLst>
              <a:ext uri="{FF2B5EF4-FFF2-40B4-BE49-F238E27FC236}">
                <a16:creationId xmlns:a16="http://schemas.microsoft.com/office/drawing/2014/main" id="{98466FC8-AC95-EF4C-8193-3039319E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43" name="Rectangle 55">
            <a:extLst>
              <a:ext uri="{FF2B5EF4-FFF2-40B4-BE49-F238E27FC236}">
                <a16:creationId xmlns:a16="http://schemas.microsoft.com/office/drawing/2014/main" id="{75CB50AA-C143-5041-A48A-4A7B2B50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44" name="Rectangle 56">
            <a:extLst>
              <a:ext uri="{FF2B5EF4-FFF2-40B4-BE49-F238E27FC236}">
                <a16:creationId xmlns:a16="http://schemas.microsoft.com/office/drawing/2014/main" id="{2B0637F3-29B6-4D4F-ABEF-3E2F47B0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45" name="Rectangle 57">
            <a:extLst>
              <a:ext uri="{FF2B5EF4-FFF2-40B4-BE49-F238E27FC236}">
                <a16:creationId xmlns:a16="http://schemas.microsoft.com/office/drawing/2014/main" id="{2962C350-57BF-0248-915F-3B27442EA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46" name="Rectangle 58">
            <a:extLst>
              <a:ext uri="{FF2B5EF4-FFF2-40B4-BE49-F238E27FC236}">
                <a16:creationId xmlns:a16="http://schemas.microsoft.com/office/drawing/2014/main" id="{8E3C7915-8970-AD4D-A09F-0B152598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47" name="Rectangle 59">
            <a:extLst>
              <a:ext uri="{FF2B5EF4-FFF2-40B4-BE49-F238E27FC236}">
                <a16:creationId xmlns:a16="http://schemas.microsoft.com/office/drawing/2014/main" id="{3389E578-66CE-454F-82A2-51A7D274B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48" name="Rectangle 60">
            <a:extLst>
              <a:ext uri="{FF2B5EF4-FFF2-40B4-BE49-F238E27FC236}">
                <a16:creationId xmlns:a16="http://schemas.microsoft.com/office/drawing/2014/main" id="{49AC0EFA-B0D3-EF46-B81B-88B7F29B7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49" name="Rectangle 61">
            <a:extLst>
              <a:ext uri="{FF2B5EF4-FFF2-40B4-BE49-F238E27FC236}">
                <a16:creationId xmlns:a16="http://schemas.microsoft.com/office/drawing/2014/main" id="{49EBB0F4-7929-2947-9F0C-009C726E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50" name="Rectangle 62">
            <a:extLst>
              <a:ext uri="{FF2B5EF4-FFF2-40B4-BE49-F238E27FC236}">
                <a16:creationId xmlns:a16="http://schemas.microsoft.com/office/drawing/2014/main" id="{634AF332-9E95-B84C-8B45-6B0197772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51" name="Rectangle 63">
            <a:extLst>
              <a:ext uri="{FF2B5EF4-FFF2-40B4-BE49-F238E27FC236}">
                <a16:creationId xmlns:a16="http://schemas.microsoft.com/office/drawing/2014/main" id="{958D83F8-96B1-1442-ADCE-7AC8E7B9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52" name="Rectangle 64">
            <a:extLst>
              <a:ext uri="{FF2B5EF4-FFF2-40B4-BE49-F238E27FC236}">
                <a16:creationId xmlns:a16="http://schemas.microsoft.com/office/drawing/2014/main" id="{30BA1482-B399-F846-8B08-BD5C36C2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53" name="Rectangle 65">
            <a:extLst>
              <a:ext uri="{FF2B5EF4-FFF2-40B4-BE49-F238E27FC236}">
                <a16:creationId xmlns:a16="http://schemas.microsoft.com/office/drawing/2014/main" id="{E06EDF7B-22BB-BC40-8D97-70C5BF296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3630613"/>
            <a:ext cx="381000" cy="381000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54" name="Rectangle 66">
            <a:extLst>
              <a:ext uri="{FF2B5EF4-FFF2-40B4-BE49-F238E27FC236}">
                <a16:creationId xmlns:a16="http://schemas.microsoft.com/office/drawing/2014/main" id="{E77D06C6-D5F2-E54E-9C0E-B29EC50C7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89155" name="Rectangle 67">
            <a:extLst>
              <a:ext uri="{FF2B5EF4-FFF2-40B4-BE49-F238E27FC236}">
                <a16:creationId xmlns:a16="http://schemas.microsoft.com/office/drawing/2014/main" id="{4B39B4D3-78B6-3942-AFA5-65B3C2E7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9156" name="Rectangle 68">
            <a:extLst>
              <a:ext uri="{FF2B5EF4-FFF2-40B4-BE49-F238E27FC236}">
                <a16:creationId xmlns:a16="http://schemas.microsoft.com/office/drawing/2014/main" id="{793A2D50-1321-A146-BB88-02C7A2653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9157" name="Rectangle 69">
            <a:extLst>
              <a:ext uri="{FF2B5EF4-FFF2-40B4-BE49-F238E27FC236}">
                <a16:creationId xmlns:a16="http://schemas.microsoft.com/office/drawing/2014/main" id="{0533B954-121D-C84D-AC5B-8205AA80F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9158" name="Rectangle 70">
            <a:extLst>
              <a:ext uri="{FF2B5EF4-FFF2-40B4-BE49-F238E27FC236}">
                <a16:creationId xmlns:a16="http://schemas.microsoft.com/office/drawing/2014/main" id="{51E37675-00EB-0947-BB2F-945E85A6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9159" name="Rectangle 71">
            <a:extLst>
              <a:ext uri="{FF2B5EF4-FFF2-40B4-BE49-F238E27FC236}">
                <a16:creationId xmlns:a16="http://schemas.microsoft.com/office/drawing/2014/main" id="{B49C67F5-B953-B54E-928C-616D510A2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9160" name="Rectangle 72">
            <a:extLst>
              <a:ext uri="{FF2B5EF4-FFF2-40B4-BE49-F238E27FC236}">
                <a16:creationId xmlns:a16="http://schemas.microsoft.com/office/drawing/2014/main" id="{D51342F9-10CD-E746-BBF6-4A370FFF4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9161" name="Rectangle 73">
            <a:extLst>
              <a:ext uri="{FF2B5EF4-FFF2-40B4-BE49-F238E27FC236}">
                <a16:creationId xmlns:a16="http://schemas.microsoft.com/office/drawing/2014/main" id="{C0313189-E7AD-6642-869D-054E8053E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9162" name="Rectangle 74">
            <a:extLst>
              <a:ext uri="{FF2B5EF4-FFF2-40B4-BE49-F238E27FC236}">
                <a16:creationId xmlns:a16="http://schemas.microsoft.com/office/drawing/2014/main" id="{39BF650B-35BF-8C4A-9F65-143E93310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68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89163" name="Rectangle 75">
            <a:extLst>
              <a:ext uri="{FF2B5EF4-FFF2-40B4-BE49-F238E27FC236}">
                <a16:creationId xmlns:a16="http://schemas.microsoft.com/office/drawing/2014/main" id="{3275892C-6D74-D843-8D62-BE0ED02C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01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9164" name="Rectangle 76">
            <a:extLst>
              <a:ext uri="{FF2B5EF4-FFF2-40B4-BE49-F238E27FC236}">
                <a16:creationId xmlns:a16="http://schemas.microsoft.com/office/drawing/2014/main" id="{93E3E7AF-187A-9F44-9037-8BBDCF6C9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82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9165" name="Rectangle 77">
            <a:extLst>
              <a:ext uri="{FF2B5EF4-FFF2-40B4-BE49-F238E27FC236}">
                <a16:creationId xmlns:a16="http://schemas.microsoft.com/office/drawing/2014/main" id="{43AAC6D0-D709-5F49-A9CF-BCED3BB40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63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9166" name="Rectangle 78">
            <a:extLst>
              <a:ext uri="{FF2B5EF4-FFF2-40B4-BE49-F238E27FC236}">
                <a16:creationId xmlns:a16="http://schemas.microsoft.com/office/drawing/2014/main" id="{1D2F6FBF-41C7-3548-9EFF-C35CCFFB6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4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9167" name="Rectangle 79">
            <a:extLst>
              <a:ext uri="{FF2B5EF4-FFF2-40B4-BE49-F238E27FC236}">
                <a16:creationId xmlns:a16="http://schemas.microsoft.com/office/drawing/2014/main" id="{4E459F26-6725-F44D-ABAF-B169871E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25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9168" name="Rectangle 80">
            <a:extLst>
              <a:ext uri="{FF2B5EF4-FFF2-40B4-BE49-F238E27FC236}">
                <a16:creationId xmlns:a16="http://schemas.microsoft.com/office/drawing/2014/main" id="{FC168C4A-A5DB-2A4F-9E94-8DA2D3DBA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06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9169" name="Rectangle 81">
            <a:extLst>
              <a:ext uri="{FF2B5EF4-FFF2-40B4-BE49-F238E27FC236}">
                <a16:creationId xmlns:a16="http://schemas.microsoft.com/office/drawing/2014/main" id="{6B8C9065-1321-8E41-9294-E2F5D2FED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87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9171" name="Rectangle 83">
            <a:extLst>
              <a:ext uri="{FF2B5EF4-FFF2-40B4-BE49-F238E27FC236}">
                <a16:creationId xmlns:a16="http://schemas.microsoft.com/office/drawing/2014/main" id="{DF296041-2468-FE42-A49C-75D1B899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72" name="Rectangle 84">
            <a:extLst>
              <a:ext uri="{FF2B5EF4-FFF2-40B4-BE49-F238E27FC236}">
                <a16:creationId xmlns:a16="http://schemas.microsoft.com/office/drawing/2014/main" id="{349440ED-6B04-6B42-A2B0-8CE117E2B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73" name="Rectangle 85">
            <a:extLst>
              <a:ext uri="{FF2B5EF4-FFF2-40B4-BE49-F238E27FC236}">
                <a16:creationId xmlns:a16="http://schemas.microsoft.com/office/drawing/2014/main" id="{A4CF8877-A0CB-A141-BB63-00030313C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74" name="Rectangle 86">
            <a:extLst>
              <a:ext uri="{FF2B5EF4-FFF2-40B4-BE49-F238E27FC236}">
                <a16:creationId xmlns:a16="http://schemas.microsoft.com/office/drawing/2014/main" id="{56878A4E-EBAE-9643-A600-0731C3B19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75" name="Rectangle 87">
            <a:extLst>
              <a:ext uri="{FF2B5EF4-FFF2-40B4-BE49-F238E27FC236}">
                <a16:creationId xmlns:a16="http://schemas.microsoft.com/office/drawing/2014/main" id="{23D32DDE-4F73-A049-9FBA-93D5AF6D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76" name="Rectangle 88">
            <a:extLst>
              <a:ext uri="{FF2B5EF4-FFF2-40B4-BE49-F238E27FC236}">
                <a16:creationId xmlns:a16="http://schemas.microsoft.com/office/drawing/2014/main" id="{06378CCB-C0AF-D141-9488-C58BC802B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77" name="Rectangle 89">
            <a:extLst>
              <a:ext uri="{FF2B5EF4-FFF2-40B4-BE49-F238E27FC236}">
                <a16:creationId xmlns:a16="http://schemas.microsoft.com/office/drawing/2014/main" id="{BE2BA567-6A17-5A48-9D0E-5A98E6B50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78" name="Rectangle 90">
            <a:extLst>
              <a:ext uri="{FF2B5EF4-FFF2-40B4-BE49-F238E27FC236}">
                <a16:creationId xmlns:a16="http://schemas.microsoft.com/office/drawing/2014/main" id="{223068E4-A9ED-F543-88BB-ED98AC75F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79" name="Rectangle 91">
            <a:extLst>
              <a:ext uri="{FF2B5EF4-FFF2-40B4-BE49-F238E27FC236}">
                <a16:creationId xmlns:a16="http://schemas.microsoft.com/office/drawing/2014/main" id="{4952107B-9A8C-FD40-AA96-5CE1B5E6B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80" name="Rectangle 92">
            <a:extLst>
              <a:ext uri="{FF2B5EF4-FFF2-40B4-BE49-F238E27FC236}">
                <a16:creationId xmlns:a16="http://schemas.microsoft.com/office/drawing/2014/main" id="{9C21EA93-B9DB-4E42-BEEA-68D04674E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49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89181" name="Rectangle 93">
            <a:extLst>
              <a:ext uri="{FF2B5EF4-FFF2-40B4-BE49-F238E27FC236}">
                <a16:creationId xmlns:a16="http://schemas.microsoft.com/office/drawing/2014/main" id="{2C0D00A6-D796-4A4C-AED5-ADF1CBC0D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82" name="Rectangle 94">
            <a:extLst>
              <a:ext uri="{FF2B5EF4-FFF2-40B4-BE49-F238E27FC236}">
                <a16:creationId xmlns:a16="http://schemas.microsoft.com/office/drawing/2014/main" id="{E1DFF371-AF52-3045-9F49-94F26F52C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83" name="Rectangle 95">
            <a:extLst>
              <a:ext uri="{FF2B5EF4-FFF2-40B4-BE49-F238E27FC236}">
                <a16:creationId xmlns:a16="http://schemas.microsoft.com/office/drawing/2014/main" id="{96F83C26-ED14-FB46-9779-E5451A6E1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84" name="Rectangle 96">
            <a:extLst>
              <a:ext uri="{FF2B5EF4-FFF2-40B4-BE49-F238E27FC236}">
                <a16:creationId xmlns:a16="http://schemas.microsoft.com/office/drawing/2014/main" id="{3D4CB192-9E5D-FD4E-9C6F-BCD4CFC59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85" name="Rectangle 97">
            <a:extLst>
              <a:ext uri="{FF2B5EF4-FFF2-40B4-BE49-F238E27FC236}">
                <a16:creationId xmlns:a16="http://schemas.microsoft.com/office/drawing/2014/main" id="{1C6F391A-53C5-2D4A-9451-D63E935D2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86" name="Rectangle 98">
            <a:extLst>
              <a:ext uri="{FF2B5EF4-FFF2-40B4-BE49-F238E27FC236}">
                <a16:creationId xmlns:a16="http://schemas.microsoft.com/office/drawing/2014/main" id="{940F3479-344E-9449-AF4F-957923EC7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87" name="Rectangle 99">
            <a:extLst>
              <a:ext uri="{FF2B5EF4-FFF2-40B4-BE49-F238E27FC236}">
                <a16:creationId xmlns:a16="http://schemas.microsoft.com/office/drawing/2014/main" id="{82BF4E46-0086-894C-9983-1BD45C90D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88" name="Rectangle 100">
            <a:extLst>
              <a:ext uri="{FF2B5EF4-FFF2-40B4-BE49-F238E27FC236}">
                <a16:creationId xmlns:a16="http://schemas.microsoft.com/office/drawing/2014/main" id="{34F4FB1D-B518-5A49-8EA4-0F8EC15E4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89" name="Rectangle 101">
            <a:extLst>
              <a:ext uri="{FF2B5EF4-FFF2-40B4-BE49-F238E27FC236}">
                <a16:creationId xmlns:a16="http://schemas.microsoft.com/office/drawing/2014/main" id="{66A0D7F7-69D6-1240-A5FC-C2F4C2ADE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90" name="Rectangle 102">
            <a:extLst>
              <a:ext uri="{FF2B5EF4-FFF2-40B4-BE49-F238E27FC236}">
                <a16:creationId xmlns:a16="http://schemas.microsoft.com/office/drawing/2014/main" id="{C00E2FC8-C705-BF49-83CC-843CE418E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91" name="Rectangle 103">
            <a:extLst>
              <a:ext uri="{FF2B5EF4-FFF2-40B4-BE49-F238E27FC236}">
                <a16:creationId xmlns:a16="http://schemas.microsoft.com/office/drawing/2014/main" id="{222AF232-2496-5142-B641-EC10E6B47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92" name="Rectangle 104">
            <a:extLst>
              <a:ext uri="{FF2B5EF4-FFF2-40B4-BE49-F238E27FC236}">
                <a16:creationId xmlns:a16="http://schemas.microsoft.com/office/drawing/2014/main" id="{E4515906-62AC-964E-886C-90326CE72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93" name="Rectangle 105">
            <a:extLst>
              <a:ext uri="{FF2B5EF4-FFF2-40B4-BE49-F238E27FC236}">
                <a16:creationId xmlns:a16="http://schemas.microsoft.com/office/drawing/2014/main" id="{029A7EBB-49C6-464C-B2E8-58027489D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94" name="Rectangle 106">
            <a:extLst>
              <a:ext uri="{FF2B5EF4-FFF2-40B4-BE49-F238E27FC236}">
                <a16:creationId xmlns:a16="http://schemas.microsoft.com/office/drawing/2014/main" id="{6F90EC96-32CC-474D-90E7-4E4C57AE2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95" name="Rectangle 107">
            <a:extLst>
              <a:ext uri="{FF2B5EF4-FFF2-40B4-BE49-F238E27FC236}">
                <a16:creationId xmlns:a16="http://schemas.microsoft.com/office/drawing/2014/main" id="{ABCE0AC3-765A-FE4A-8662-2B8054699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96" name="Rectangle 108">
            <a:extLst>
              <a:ext uri="{FF2B5EF4-FFF2-40B4-BE49-F238E27FC236}">
                <a16:creationId xmlns:a16="http://schemas.microsoft.com/office/drawing/2014/main" id="{DE9ED09B-F8B5-6B4E-ACC1-1E42D0053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97" name="Rectangle 109">
            <a:extLst>
              <a:ext uri="{FF2B5EF4-FFF2-40B4-BE49-F238E27FC236}">
                <a16:creationId xmlns:a16="http://schemas.microsoft.com/office/drawing/2014/main" id="{C1C92CDF-C94C-0E40-A36E-2C682086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98" name="Rectangle 110">
            <a:extLst>
              <a:ext uri="{FF2B5EF4-FFF2-40B4-BE49-F238E27FC236}">
                <a16:creationId xmlns:a16="http://schemas.microsoft.com/office/drawing/2014/main" id="{0E4A4681-781F-1149-91DF-130056949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99" name="Rectangle 111">
            <a:extLst>
              <a:ext uri="{FF2B5EF4-FFF2-40B4-BE49-F238E27FC236}">
                <a16:creationId xmlns:a16="http://schemas.microsoft.com/office/drawing/2014/main" id="{280DB0BE-2FAB-D249-B022-51DAC6082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200" name="Rectangle 112">
            <a:extLst>
              <a:ext uri="{FF2B5EF4-FFF2-40B4-BE49-F238E27FC236}">
                <a16:creationId xmlns:a16="http://schemas.microsoft.com/office/drawing/2014/main" id="{0E19177F-D619-BF4D-94E5-792C85ADA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201" name="Rectangle 113">
            <a:extLst>
              <a:ext uri="{FF2B5EF4-FFF2-40B4-BE49-F238E27FC236}">
                <a16:creationId xmlns:a16="http://schemas.microsoft.com/office/drawing/2014/main" id="{F61B2D7D-D218-FD4E-8EAA-04302417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202" name="Rectangle 114">
            <a:extLst>
              <a:ext uri="{FF2B5EF4-FFF2-40B4-BE49-F238E27FC236}">
                <a16:creationId xmlns:a16="http://schemas.microsoft.com/office/drawing/2014/main" id="{86841C8C-D256-CB4E-AF34-B42F53C77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203" name="Rectangle 115">
            <a:extLst>
              <a:ext uri="{FF2B5EF4-FFF2-40B4-BE49-F238E27FC236}">
                <a16:creationId xmlns:a16="http://schemas.microsoft.com/office/drawing/2014/main" id="{71719E45-86CA-2240-AEC8-CCF15A7B0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204" name="Rectangle 116">
            <a:extLst>
              <a:ext uri="{FF2B5EF4-FFF2-40B4-BE49-F238E27FC236}">
                <a16:creationId xmlns:a16="http://schemas.microsoft.com/office/drawing/2014/main" id="{98B95743-55F9-0645-99F7-2CF6D44C6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205" name="Rectangle 117">
            <a:extLst>
              <a:ext uri="{FF2B5EF4-FFF2-40B4-BE49-F238E27FC236}">
                <a16:creationId xmlns:a16="http://schemas.microsoft.com/office/drawing/2014/main" id="{6572859D-BACE-AA4E-926E-071286273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206" name="Rectangle 118">
            <a:extLst>
              <a:ext uri="{FF2B5EF4-FFF2-40B4-BE49-F238E27FC236}">
                <a16:creationId xmlns:a16="http://schemas.microsoft.com/office/drawing/2014/main" id="{8F009CCA-6A0B-2249-A3FC-CC56BD22C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207" name="Rectangle 119">
            <a:extLst>
              <a:ext uri="{FF2B5EF4-FFF2-40B4-BE49-F238E27FC236}">
                <a16:creationId xmlns:a16="http://schemas.microsoft.com/office/drawing/2014/main" id="{33CD56E3-7CD3-FD4D-BAA3-D3F62D4AB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208" name="Rectangle 120">
            <a:extLst>
              <a:ext uri="{FF2B5EF4-FFF2-40B4-BE49-F238E27FC236}">
                <a16:creationId xmlns:a16="http://schemas.microsoft.com/office/drawing/2014/main" id="{4A5255C6-AACA-FB44-8E99-478303654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9209" name="Rectangle 121">
            <a:extLst>
              <a:ext uri="{FF2B5EF4-FFF2-40B4-BE49-F238E27FC236}">
                <a16:creationId xmlns:a16="http://schemas.microsoft.com/office/drawing/2014/main" id="{FACA4600-6E06-7744-99EE-92C8D0CB4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89210" name="Rectangle 122">
            <a:extLst>
              <a:ext uri="{FF2B5EF4-FFF2-40B4-BE49-F238E27FC236}">
                <a16:creationId xmlns:a16="http://schemas.microsoft.com/office/drawing/2014/main" id="{AA7B897A-49C3-AC4F-887F-E5A1699F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2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89211" name="Picture 123">
            <a:extLst>
              <a:ext uri="{FF2B5EF4-FFF2-40B4-BE49-F238E27FC236}">
                <a16:creationId xmlns:a16="http://schemas.microsoft.com/office/drawing/2014/main" id="{290C12E0-F348-F540-BF29-829129B13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01850"/>
            <a:ext cx="381000" cy="381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212" name="Text Box 124">
            <a:extLst>
              <a:ext uri="{FF2B5EF4-FFF2-40B4-BE49-F238E27FC236}">
                <a16:creationId xmlns:a16="http://schemas.microsoft.com/office/drawing/2014/main" id="{D6AE6281-06C8-F347-86AA-FB336D2E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(2,4)</a:t>
            </a:r>
          </a:p>
        </p:txBody>
      </p:sp>
      <p:sp>
        <p:nvSpPr>
          <p:cNvPr id="89213" name="Line 125">
            <a:extLst>
              <a:ext uri="{FF2B5EF4-FFF2-40B4-BE49-F238E27FC236}">
                <a16:creationId xmlns:a16="http://schemas.microsoft.com/office/drawing/2014/main" id="{E3904BA6-FE50-6748-9FAC-6247CD807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46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14" name="Line 126">
            <a:extLst>
              <a:ext uri="{FF2B5EF4-FFF2-40B4-BE49-F238E27FC236}">
                <a16:creationId xmlns:a16="http://schemas.microsoft.com/office/drawing/2014/main" id="{3812F8FF-0E4F-1347-B430-3B6632AF1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08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15" name="AutoShape 127">
            <a:extLst>
              <a:ext uri="{FF2B5EF4-FFF2-40B4-BE49-F238E27FC236}">
                <a16:creationId xmlns:a16="http://schemas.microsoft.com/office/drawing/2014/main" id="{92801BD8-F6F0-204A-93DC-3B55423BA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27075"/>
            <a:ext cx="1143000" cy="1600200"/>
          </a:xfrm>
          <a:custGeom>
            <a:avLst/>
            <a:gdLst>
              <a:gd name="T0" fmla="*/ 310885 w 21600"/>
              <a:gd name="T1" fmla="*/ 1512189 h 21600"/>
              <a:gd name="T2" fmla="*/ 539380 w 21600"/>
              <a:gd name="T3" fmla="*/ 1511819 h 21600"/>
              <a:gd name="T4" fmla="*/ 367506 w 21600"/>
              <a:gd name="T5" fmla="*/ 1357429 h 21600"/>
              <a:gd name="T6" fmla="*/ 19156 w 21600"/>
              <a:gd name="T7" fmla="*/ 1434327 h 21600"/>
              <a:gd name="T8" fmla="*/ 47572 w 21600"/>
              <a:gd name="T9" fmla="*/ 1030499 h 21600"/>
              <a:gd name="T10" fmla="*/ 336074 w 21600"/>
              <a:gd name="T11" fmla="*/ 107035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folHlink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216" name="AutoShape 128">
            <a:extLst>
              <a:ext uri="{FF2B5EF4-FFF2-40B4-BE49-F238E27FC236}">
                <a16:creationId xmlns:a16="http://schemas.microsoft.com/office/drawing/2014/main" id="{E0918F3A-6F23-5644-864B-AC185B24B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489075"/>
            <a:ext cx="762000" cy="838200"/>
          </a:xfrm>
          <a:custGeom>
            <a:avLst/>
            <a:gdLst>
              <a:gd name="T0" fmla="*/ 732331 w 21600"/>
              <a:gd name="T1" fmla="*/ 581230 h 21600"/>
              <a:gd name="T2" fmla="*/ 578485 w 21600"/>
              <a:gd name="T3" fmla="*/ 192708 h 21600"/>
              <a:gd name="T4" fmla="*/ 555660 w 21600"/>
              <a:gd name="T5" fmla="*/ 499699 h 21600"/>
              <a:gd name="T6" fmla="*/ 366889 w 21600"/>
              <a:gd name="T7" fmla="*/ 942742 h 21600"/>
              <a:gd name="T8" fmla="*/ 181575 w 21600"/>
              <a:gd name="T9" fmla="*/ 726479 h 21600"/>
              <a:gd name="T10" fmla="*/ 378178 w 21600"/>
              <a:gd name="T11" fmla="*/ 5226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chemeClr val="accent2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217" name="Text Box 129">
            <a:extLst>
              <a:ext uri="{FF2B5EF4-FFF2-40B4-BE49-F238E27FC236}">
                <a16:creationId xmlns:a16="http://schemas.microsoft.com/office/drawing/2014/main" id="{88E2E07D-7FBD-ED40-A785-15ABC7667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(5,3)</a:t>
            </a:r>
          </a:p>
        </p:txBody>
      </p:sp>
      <p:sp>
        <p:nvSpPr>
          <p:cNvPr id="89218" name="Text Box 130">
            <a:extLst>
              <a:ext uri="{FF2B5EF4-FFF2-40B4-BE49-F238E27FC236}">
                <a16:creationId xmlns:a16="http://schemas.microsoft.com/office/drawing/2014/main" id="{64DC603E-340D-7545-8944-FC7A6028F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(7,1)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5BCB036A-4007-D24F-B984-789FDE23C6C1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9219" name="Picture 8921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BAAC71C1-0DD4-4346-8639-A24825F71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8EF73C0A-0747-F542-8166-87F4C79BF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F68FACDB-B523-8F4B-8BAE-14063BE32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9FA97DED-3D02-CC4E-B1D0-6D04DF781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6DA684A8-BD79-3A45-B901-765C067B8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BDA4B08B-8656-DC4F-A8E9-CC3EF5677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0" name="Rectangle 8">
            <a:extLst>
              <a:ext uri="{FF2B5EF4-FFF2-40B4-BE49-F238E27FC236}">
                <a16:creationId xmlns:a16="http://schemas.microsoft.com/office/drawing/2014/main" id="{F2054F91-F6AD-6748-97C0-605216197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1" name="Rectangle 9">
            <a:extLst>
              <a:ext uri="{FF2B5EF4-FFF2-40B4-BE49-F238E27FC236}">
                <a16:creationId xmlns:a16="http://schemas.microsoft.com/office/drawing/2014/main" id="{0FA76F95-E15A-0B43-9D01-D6AD56B3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2" name="Rectangle 10">
            <a:extLst>
              <a:ext uri="{FF2B5EF4-FFF2-40B4-BE49-F238E27FC236}">
                <a16:creationId xmlns:a16="http://schemas.microsoft.com/office/drawing/2014/main" id="{6CE8F50B-4716-F144-9C4D-F61FF513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0123" name="Rectangle 11">
            <a:extLst>
              <a:ext uri="{FF2B5EF4-FFF2-40B4-BE49-F238E27FC236}">
                <a16:creationId xmlns:a16="http://schemas.microsoft.com/office/drawing/2014/main" id="{A14B0804-4D01-E946-A089-78211269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0124" name="Rectangle 12">
            <a:extLst>
              <a:ext uri="{FF2B5EF4-FFF2-40B4-BE49-F238E27FC236}">
                <a16:creationId xmlns:a16="http://schemas.microsoft.com/office/drawing/2014/main" id="{7306838E-2BBE-964A-92EB-31BC70F0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5" name="Rectangle 13">
            <a:extLst>
              <a:ext uri="{FF2B5EF4-FFF2-40B4-BE49-F238E27FC236}">
                <a16:creationId xmlns:a16="http://schemas.microsoft.com/office/drawing/2014/main" id="{06EC26D2-5668-8F47-9F1F-BFDB6B6B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0126" name="Rectangle 14">
            <a:extLst>
              <a:ext uri="{FF2B5EF4-FFF2-40B4-BE49-F238E27FC236}">
                <a16:creationId xmlns:a16="http://schemas.microsoft.com/office/drawing/2014/main" id="{45D4CF8D-D69D-5B4A-AF6B-917417EA2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0127" name="Rectangle 15">
            <a:extLst>
              <a:ext uri="{FF2B5EF4-FFF2-40B4-BE49-F238E27FC236}">
                <a16:creationId xmlns:a16="http://schemas.microsoft.com/office/drawing/2014/main" id="{E0C23929-8DBB-7A4F-8A4D-393CC8B9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8" name="Rectangle 16">
            <a:extLst>
              <a:ext uri="{FF2B5EF4-FFF2-40B4-BE49-F238E27FC236}">
                <a16:creationId xmlns:a16="http://schemas.microsoft.com/office/drawing/2014/main" id="{EE2B2A3D-9366-0C40-B6D5-342ADF525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9" name="Rectangle 17">
            <a:extLst>
              <a:ext uri="{FF2B5EF4-FFF2-40B4-BE49-F238E27FC236}">
                <a16:creationId xmlns:a16="http://schemas.microsoft.com/office/drawing/2014/main" id="{9E1FBC4B-2534-E147-A508-60481647D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30" name="Rectangle 18">
            <a:extLst>
              <a:ext uri="{FF2B5EF4-FFF2-40B4-BE49-F238E27FC236}">
                <a16:creationId xmlns:a16="http://schemas.microsoft.com/office/drawing/2014/main" id="{B0D08A4E-8168-0844-90E1-915ADEB6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0131" name="Rectangle 19">
            <a:extLst>
              <a:ext uri="{FF2B5EF4-FFF2-40B4-BE49-F238E27FC236}">
                <a16:creationId xmlns:a16="http://schemas.microsoft.com/office/drawing/2014/main" id="{30F55266-75BB-D748-9107-FB9CBDAC8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0132" name="Rectangle 20">
            <a:extLst>
              <a:ext uri="{FF2B5EF4-FFF2-40B4-BE49-F238E27FC236}">
                <a16:creationId xmlns:a16="http://schemas.microsoft.com/office/drawing/2014/main" id="{9DB850DD-80D6-904F-AAA1-E2E03EC59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0133" name="Rectangle 21">
            <a:extLst>
              <a:ext uri="{FF2B5EF4-FFF2-40B4-BE49-F238E27FC236}">
                <a16:creationId xmlns:a16="http://schemas.microsoft.com/office/drawing/2014/main" id="{F931D7CF-0865-1045-8AB3-465C1DBC3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0134" name="Rectangle 22">
            <a:extLst>
              <a:ext uri="{FF2B5EF4-FFF2-40B4-BE49-F238E27FC236}">
                <a16:creationId xmlns:a16="http://schemas.microsoft.com/office/drawing/2014/main" id="{DF6A5B2C-0BDD-8545-BDAA-633A9F2CE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35" name="Rectangle 23">
            <a:extLst>
              <a:ext uri="{FF2B5EF4-FFF2-40B4-BE49-F238E27FC236}">
                <a16:creationId xmlns:a16="http://schemas.microsoft.com/office/drawing/2014/main" id="{A9654097-7074-FA4B-9F49-A31DB11ED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36" name="Rectangle 24">
            <a:extLst>
              <a:ext uri="{FF2B5EF4-FFF2-40B4-BE49-F238E27FC236}">
                <a16:creationId xmlns:a16="http://schemas.microsoft.com/office/drawing/2014/main" id="{3628E8DC-FE6F-B843-9158-DCF62D44D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37" name="Rectangle 25">
            <a:extLst>
              <a:ext uri="{FF2B5EF4-FFF2-40B4-BE49-F238E27FC236}">
                <a16:creationId xmlns:a16="http://schemas.microsoft.com/office/drawing/2014/main" id="{5F3822B5-D2B3-6740-A463-1533830B1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38" name="Rectangle 26">
            <a:extLst>
              <a:ext uri="{FF2B5EF4-FFF2-40B4-BE49-F238E27FC236}">
                <a16:creationId xmlns:a16="http://schemas.microsoft.com/office/drawing/2014/main" id="{D2BF87E0-A5C5-8044-995E-28B604634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0139" name="Rectangle 27">
            <a:extLst>
              <a:ext uri="{FF2B5EF4-FFF2-40B4-BE49-F238E27FC236}">
                <a16:creationId xmlns:a16="http://schemas.microsoft.com/office/drawing/2014/main" id="{480A7C27-9E92-CB49-B1F0-61507CA0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40" name="Rectangle 28">
            <a:extLst>
              <a:ext uri="{FF2B5EF4-FFF2-40B4-BE49-F238E27FC236}">
                <a16:creationId xmlns:a16="http://schemas.microsoft.com/office/drawing/2014/main" id="{11408205-7245-494C-ADA0-BF19616C4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41" name="Rectangle 29">
            <a:extLst>
              <a:ext uri="{FF2B5EF4-FFF2-40B4-BE49-F238E27FC236}">
                <a16:creationId xmlns:a16="http://schemas.microsoft.com/office/drawing/2014/main" id="{D9F177BD-3DE8-834F-8A31-B53D5B6DA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42" name="Rectangle 30">
            <a:extLst>
              <a:ext uri="{FF2B5EF4-FFF2-40B4-BE49-F238E27FC236}">
                <a16:creationId xmlns:a16="http://schemas.microsoft.com/office/drawing/2014/main" id="{43FF80A4-4218-3F40-859A-5DE13E57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43" name="Rectangle 31">
            <a:extLst>
              <a:ext uri="{FF2B5EF4-FFF2-40B4-BE49-F238E27FC236}">
                <a16:creationId xmlns:a16="http://schemas.microsoft.com/office/drawing/2014/main" id="{6F582338-F1AC-0B43-AA82-60C38C327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44" name="Rectangle 32">
            <a:extLst>
              <a:ext uri="{FF2B5EF4-FFF2-40B4-BE49-F238E27FC236}">
                <a16:creationId xmlns:a16="http://schemas.microsoft.com/office/drawing/2014/main" id="{0B0CFD83-C1BC-9143-88C4-3E55171A7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45" name="Rectangle 33">
            <a:extLst>
              <a:ext uri="{FF2B5EF4-FFF2-40B4-BE49-F238E27FC236}">
                <a16:creationId xmlns:a16="http://schemas.microsoft.com/office/drawing/2014/main" id="{FADB94F3-602C-DB4D-AFDD-2052BF20F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46" name="Rectangle 34">
            <a:extLst>
              <a:ext uri="{FF2B5EF4-FFF2-40B4-BE49-F238E27FC236}">
                <a16:creationId xmlns:a16="http://schemas.microsoft.com/office/drawing/2014/main" id="{DD9ABE33-FA2F-2641-8A10-DDCF16148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0147" name="Rectangle 35">
            <a:extLst>
              <a:ext uri="{FF2B5EF4-FFF2-40B4-BE49-F238E27FC236}">
                <a16:creationId xmlns:a16="http://schemas.microsoft.com/office/drawing/2014/main" id="{BC2D24DF-B736-2241-823A-391B0C242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0148" name="Rectangle 36">
            <a:extLst>
              <a:ext uri="{FF2B5EF4-FFF2-40B4-BE49-F238E27FC236}">
                <a16:creationId xmlns:a16="http://schemas.microsoft.com/office/drawing/2014/main" id="{FA207361-3CFD-8F4F-B078-EA48F6B8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0149" name="Rectangle 37">
            <a:extLst>
              <a:ext uri="{FF2B5EF4-FFF2-40B4-BE49-F238E27FC236}">
                <a16:creationId xmlns:a16="http://schemas.microsoft.com/office/drawing/2014/main" id="{5A0F38A6-F5A5-D94E-A657-9DCD56BB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50" name="Rectangle 38">
            <a:extLst>
              <a:ext uri="{FF2B5EF4-FFF2-40B4-BE49-F238E27FC236}">
                <a16:creationId xmlns:a16="http://schemas.microsoft.com/office/drawing/2014/main" id="{CBC26C94-88B9-FF4C-9B95-F5DB3F9AE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51" name="Rectangle 39">
            <a:extLst>
              <a:ext uri="{FF2B5EF4-FFF2-40B4-BE49-F238E27FC236}">
                <a16:creationId xmlns:a16="http://schemas.microsoft.com/office/drawing/2014/main" id="{E230223B-8280-ED49-B4F3-014C7681B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52" name="Rectangle 40">
            <a:extLst>
              <a:ext uri="{FF2B5EF4-FFF2-40B4-BE49-F238E27FC236}">
                <a16:creationId xmlns:a16="http://schemas.microsoft.com/office/drawing/2014/main" id="{C62EE733-2112-5745-8776-1DFD6EF4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53" name="Rectangle 41">
            <a:extLst>
              <a:ext uri="{FF2B5EF4-FFF2-40B4-BE49-F238E27FC236}">
                <a16:creationId xmlns:a16="http://schemas.microsoft.com/office/drawing/2014/main" id="{3CD7AC6B-66D1-9543-92A4-46F83E75A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54" name="Rectangle 42">
            <a:extLst>
              <a:ext uri="{FF2B5EF4-FFF2-40B4-BE49-F238E27FC236}">
                <a16:creationId xmlns:a16="http://schemas.microsoft.com/office/drawing/2014/main" id="{00634493-E1DD-D94F-8E25-18ECF4825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0155" name="Rectangle 43">
            <a:extLst>
              <a:ext uri="{FF2B5EF4-FFF2-40B4-BE49-F238E27FC236}">
                <a16:creationId xmlns:a16="http://schemas.microsoft.com/office/drawing/2014/main" id="{7DFE4637-4618-804D-9515-BE2B700F5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56" name="Rectangle 44">
            <a:extLst>
              <a:ext uri="{FF2B5EF4-FFF2-40B4-BE49-F238E27FC236}">
                <a16:creationId xmlns:a16="http://schemas.microsoft.com/office/drawing/2014/main" id="{1C916B19-1B1B-3E47-ACAA-969B77EF1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0157" name="Rectangle 45">
            <a:extLst>
              <a:ext uri="{FF2B5EF4-FFF2-40B4-BE49-F238E27FC236}">
                <a16:creationId xmlns:a16="http://schemas.microsoft.com/office/drawing/2014/main" id="{5D4FFD6C-FE8C-B443-B7DD-EB268897D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58" name="Rectangle 46">
            <a:extLst>
              <a:ext uri="{FF2B5EF4-FFF2-40B4-BE49-F238E27FC236}">
                <a16:creationId xmlns:a16="http://schemas.microsoft.com/office/drawing/2014/main" id="{B7C2607B-9BDB-BF42-9A35-0CD45A4FF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59" name="Rectangle 47">
            <a:extLst>
              <a:ext uri="{FF2B5EF4-FFF2-40B4-BE49-F238E27FC236}">
                <a16:creationId xmlns:a16="http://schemas.microsoft.com/office/drawing/2014/main" id="{8692E9A7-969A-AA49-85EC-573EAEB8A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60" name="Rectangle 48">
            <a:extLst>
              <a:ext uri="{FF2B5EF4-FFF2-40B4-BE49-F238E27FC236}">
                <a16:creationId xmlns:a16="http://schemas.microsoft.com/office/drawing/2014/main" id="{C49AAE2A-18A6-7043-AA80-72C7292E1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61" name="Rectangle 49">
            <a:extLst>
              <a:ext uri="{FF2B5EF4-FFF2-40B4-BE49-F238E27FC236}">
                <a16:creationId xmlns:a16="http://schemas.microsoft.com/office/drawing/2014/main" id="{2FAB78A7-B558-674F-8A69-B479A559A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62" name="Rectangle 50">
            <a:extLst>
              <a:ext uri="{FF2B5EF4-FFF2-40B4-BE49-F238E27FC236}">
                <a16:creationId xmlns:a16="http://schemas.microsoft.com/office/drawing/2014/main" id="{42A08B07-61DD-6F4D-BD0C-639224C5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0163" name="Rectangle 51">
            <a:extLst>
              <a:ext uri="{FF2B5EF4-FFF2-40B4-BE49-F238E27FC236}">
                <a16:creationId xmlns:a16="http://schemas.microsoft.com/office/drawing/2014/main" id="{32C9661F-9EE6-0249-9BB5-4AC9A0C61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64" name="Rectangle 52">
            <a:extLst>
              <a:ext uri="{FF2B5EF4-FFF2-40B4-BE49-F238E27FC236}">
                <a16:creationId xmlns:a16="http://schemas.microsoft.com/office/drawing/2014/main" id="{C9CBD2F3-3412-B442-8F2B-E37FCE99E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65" name="Rectangle 53">
            <a:extLst>
              <a:ext uri="{FF2B5EF4-FFF2-40B4-BE49-F238E27FC236}">
                <a16:creationId xmlns:a16="http://schemas.microsoft.com/office/drawing/2014/main" id="{E4BFFF17-9457-C44F-B976-B96C804A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66" name="Rectangle 54">
            <a:extLst>
              <a:ext uri="{FF2B5EF4-FFF2-40B4-BE49-F238E27FC236}">
                <a16:creationId xmlns:a16="http://schemas.microsoft.com/office/drawing/2014/main" id="{F2E80235-3526-6046-BCF9-268C1AB13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67" name="Rectangle 55">
            <a:extLst>
              <a:ext uri="{FF2B5EF4-FFF2-40B4-BE49-F238E27FC236}">
                <a16:creationId xmlns:a16="http://schemas.microsoft.com/office/drawing/2014/main" id="{D2648C7F-9755-9E4F-B8BE-1E702736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68" name="Rectangle 56">
            <a:extLst>
              <a:ext uri="{FF2B5EF4-FFF2-40B4-BE49-F238E27FC236}">
                <a16:creationId xmlns:a16="http://schemas.microsoft.com/office/drawing/2014/main" id="{963F4B53-54E8-154F-9579-90C60751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69" name="Rectangle 57">
            <a:extLst>
              <a:ext uri="{FF2B5EF4-FFF2-40B4-BE49-F238E27FC236}">
                <a16:creationId xmlns:a16="http://schemas.microsoft.com/office/drawing/2014/main" id="{59D5AB49-68A0-5042-A357-77D551704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70" name="Rectangle 58">
            <a:extLst>
              <a:ext uri="{FF2B5EF4-FFF2-40B4-BE49-F238E27FC236}">
                <a16:creationId xmlns:a16="http://schemas.microsoft.com/office/drawing/2014/main" id="{9891593B-3828-6740-921B-BD38B1D02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71" name="Rectangle 59">
            <a:extLst>
              <a:ext uri="{FF2B5EF4-FFF2-40B4-BE49-F238E27FC236}">
                <a16:creationId xmlns:a16="http://schemas.microsoft.com/office/drawing/2014/main" id="{2E2E5C7B-C17A-EA4E-AF89-68D2075AC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72" name="Rectangle 60">
            <a:extLst>
              <a:ext uri="{FF2B5EF4-FFF2-40B4-BE49-F238E27FC236}">
                <a16:creationId xmlns:a16="http://schemas.microsoft.com/office/drawing/2014/main" id="{1A8F1760-CEFC-414A-B7E8-DA6ABFF3D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73" name="Rectangle 61">
            <a:extLst>
              <a:ext uri="{FF2B5EF4-FFF2-40B4-BE49-F238E27FC236}">
                <a16:creationId xmlns:a16="http://schemas.microsoft.com/office/drawing/2014/main" id="{89A28896-38C6-A042-8B3D-1F938B5BB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74" name="Rectangle 62">
            <a:extLst>
              <a:ext uri="{FF2B5EF4-FFF2-40B4-BE49-F238E27FC236}">
                <a16:creationId xmlns:a16="http://schemas.microsoft.com/office/drawing/2014/main" id="{B5209EA3-87FB-4649-9A5E-6CD1EA342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75" name="Rectangle 63">
            <a:extLst>
              <a:ext uri="{FF2B5EF4-FFF2-40B4-BE49-F238E27FC236}">
                <a16:creationId xmlns:a16="http://schemas.microsoft.com/office/drawing/2014/main" id="{5F8CDE21-2A38-FE4B-B9F4-70D379209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76" name="Rectangle 64">
            <a:extLst>
              <a:ext uri="{FF2B5EF4-FFF2-40B4-BE49-F238E27FC236}">
                <a16:creationId xmlns:a16="http://schemas.microsoft.com/office/drawing/2014/main" id="{80380AD3-1F98-3641-9A04-AC437ABC4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77" name="Rectangle 65">
            <a:extLst>
              <a:ext uri="{FF2B5EF4-FFF2-40B4-BE49-F238E27FC236}">
                <a16:creationId xmlns:a16="http://schemas.microsoft.com/office/drawing/2014/main" id="{6AA51169-058C-574D-8020-EC1C2DF3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630613"/>
            <a:ext cx="381000" cy="381000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78" name="Rectangle 66">
            <a:extLst>
              <a:ext uri="{FF2B5EF4-FFF2-40B4-BE49-F238E27FC236}">
                <a16:creationId xmlns:a16="http://schemas.microsoft.com/office/drawing/2014/main" id="{F44574D0-232A-654D-AE5E-E8A455D11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0179" name="Rectangle 67">
            <a:extLst>
              <a:ext uri="{FF2B5EF4-FFF2-40B4-BE49-F238E27FC236}">
                <a16:creationId xmlns:a16="http://schemas.microsoft.com/office/drawing/2014/main" id="{144C0064-87C0-6F4E-A9CA-74786A801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0180" name="Rectangle 68">
            <a:extLst>
              <a:ext uri="{FF2B5EF4-FFF2-40B4-BE49-F238E27FC236}">
                <a16:creationId xmlns:a16="http://schemas.microsoft.com/office/drawing/2014/main" id="{38592637-FE17-204F-9BCA-E2542F157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0181" name="Rectangle 69">
            <a:extLst>
              <a:ext uri="{FF2B5EF4-FFF2-40B4-BE49-F238E27FC236}">
                <a16:creationId xmlns:a16="http://schemas.microsoft.com/office/drawing/2014/main" id="{77B1E870-17D9-A94A-9777-CAE9AC8A3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0182" name="Rectangle 70">
            <a:extLst>
              <a:ext uri="{FF2B5EF4-FFF2-40B4-BE49-F238E27FC236}">
                <a16:creationId xmlns:a16="http://schemas.microsoft.com/office/drawing/2014/main" id="{CF4F31E4-D144-D148-9512-FDF5480C3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0183" name="Rectangle 71">
            <a:extLst>
              <a:ext uri="{FF2B5EF4-FFF2-40B4-BE49-F238E27FC236}">
                <a16:creationId xmlns:a16="http://schemas.microsoft.com/office/drawing/2014/main" id="{1DDB4941-845D-6048-87A3-8F59096ED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0184" name="Rectangle 72">
            <a:extLst>
              <a:ext uri="{FF2B5EF4-FFF2-40B4-BE49-F238E27FC236}">
                <a16:creationId xmlns:a16="http://schemas.microsoft.com/office/drawing/2014/main" id="{785C19FB-D581-A343-8B04-90A4AD779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0185" name="Rectangle 73">
            <a:extLst>
              <a:ext uri="{FF2B5EF4-FFF2-40B4-BE49-F238E27FC236}">
                <a16:creationId xmlns:a16="http://schemas.microsoft.com/office/drawing/2014/main" id="{99522F4F-4F8E-AA47-AFAD-0EF6E891A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0186" name="Rectangle 74">
            <a:extLst>
              <a:ext uri="{FF2B5EF4-FFF2-40B4-BE49-F238E27FC236}">
                <a16:creationId xmlns:a16="http://schemas.microsoft.com/office/drawing/2014/main" id="{3FBA6555-F9FD-9F4A-B191-1602A9CE3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68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0187" name="Rectangle 75">
            <a:extLst>
              <a:ext uri="{FF2B5EF4-FFF2-40B4-BE49-F238E27FC236}">
                <a16:creationId xmlns:a16="http://schemas.microsoft.com/office/drawing/2014/main" id="{344F26AB-7280-2B40-9EFC-71FF13246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01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0188" name="Rectangle 76">
            <a:extLst>
              <a:ext uri="{FF2B5EF4-FFF2-40B4-BE49-F238E27FC236}">
                <a16:creationId xmlns:a16="http://schemas.microsoft.com/office/drawing/2014/main" id="{F8DBED40-9E8A-8F49-AE8D-73C508790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82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0189" name="Rectangle 77">
            <a:extLst>
              <a:ext uri="{FF2B5EF4-FFF2-40B4-BE49-F238E27FC236}">
                <a16:creationId xmlns:a16="http://schemas.microsoft.com/office/drawing/2014/main" id="{EF4832FC-E903-1049-A6F3-E93230E7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63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0190" name="Rectangle 78">
            <a:extLst>
              <a:ext uri="{FF2B5EF4-FFF2-40B4-BE49-F238E27FC236}">
                <a16:creationId xmlns:a16="http://schemas.microsoft.com/office/drawing/2014/main" id="{D7DCAC7E-2751-B044-950B-6BB7EAA8E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4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0191" name="Rectangle 79">
            <a:extLst>
              <a:ext uri="{FF2B5EF4-FFF2-40B4-BE49-F238E27FC236}">
                <a16:creationId xmlns:a16="http://schemas.microsoft.com/office/drawing/2014/main" id="{BE5D745E-393D-3B40-A28E-184E0567A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25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0192" name="Rectangle 80">
            <a:extLst>
              <a:ext uri="{FF2B5EF4-FFF2-40B4-BE49-F238E27FC236}">
                <a16:creationId xmlns:a16="http://schemas.microsoft.com/office/drawing/2014/main" id="{FC7C2CED-D736-3343-9EA0-494398144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06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0193" name="Rectangle 81">
            <a:extLst>
              <a:ext uri="{FF2B5EF4-FFF2-40B4-BE49-F238E27FC236}">
                <a16:creationId xmlns:a16="http://schemas.microsoft.com/office/drawing/2014/main" id="{5596093A-CC8D-A044-9208-A569EEE7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87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0195" name="Rectangle 83">
            <a:extLst>
              <a:ext uri="{FF2B5EF4-FFF2-40B4-BE49-F238E27FC236}">
                <a16:creationId xmlns:a16="http://schemas.microsoft.com/office/drawing/2014/main" id="{167074CD-1575-BB4C-A6A3-C1B178B1C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96" name="Rectangle 84">
            <a:extLst>
              <a:ext uri="{FF2B5EF4-FFF2-40B4-BE49-F238E27FC236}">
                <a16:creationId xmlns:a16="http://schemas.microsoft.com/office/drawing/2014/main" id="{02D45DE2-F2F3-154C-A989-5319C4D5E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97" name="Rectangle 85">
            <a:extLst>
              <a:ext uri="{FF2B5EF4-FFF2-40B4-BE49-F238E27FC236}">
                <a16:creationId xmlns:a16="http://schemas.microsoft.com/office/drawing/2014/main" id="{924B36AB-D742-2647-A6BD-2584B4F1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98" name="Rectangle 86">
            <a:extLst>
              <a:ext uri="{FF2B5EF4-FFF2-40B4-BE49-F238E27FC236}">
                <a16:creationId xmlns:a16="http://schemas.microsoft.com/office/drawing/2014/main" id="{F95429A1-2025-574D-AAEE-B1D9DECDF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99" name="Rectangle 87">
            <a:extLst>
              <a:ext uri="{FF2B5EF4-FFF2-40B4-BE49-F238E27FC236}">
                <a16:creationId xmlns:a16="http://schemas.microsoft.com/office/drawing/2014/main" id="{09E30533-64BB-AD4F-BA97-FCBC4C31E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00" name="Rectangle 88">
            <a:extLst>
              <a:ext uri="{FF2B5EF4-FFF2-40B4-BE49-F238E27FC236}">
                <a16:creationId xmlns:a16="http://schemas.microsoft.com/office/drawing/2014/main" id="{5F5D9AB2-9D0C-6E45-8EB1-827C4A743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01" name="Rectangle 89">
            <a:extLst>
              <a:ext uri="{FF2B5EF4-FFF2-40B4-BE49-F238E27FC236}">
                <a16:creationId xmlns:a16="http://schemas.microsoft.com/office/drawing/2014/main" id="{B2C2B30E-A74A-2845-8359-9103A888F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02" name="Rectangle 90">
            <a:extLst>
              <a:ext uri="{FF2B5EF4-FFF2-40B4-BE49-F238E27FC236}">
                <a16:creationId xmlns:a16="http://schemas.microsoft.com/office/drawing/2014/main" id="{05E11976-5608-F448-AF9A-6B227C005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03" name="Rectangle 91">
            <a:extLst>
              <a:ext uri="{FF2B5EF4-FFF2-40B4-BE49-F238E27FC236}">
                <a16:creationId xmlns:a16="http://schemas.microsoft.com/office/drawing/2014/main" id="{D867C9E9-95EF-394E-A153-253C07E9C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04" name="Rectangle 92">
            <a:extLst>
              <a:ext uri="{FF2B5EF4-FFF2-40B4-BE49-F238E27FC236}">
                <a16:creationId xmlns:a16="http://schemas.microsoft.com/office/drawing/2014/main" id="{AD23F744-3BB5-5242-8E09-36C5D9033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49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90205" name="Rectangle 93">
            <a:extLst>
              <a:ext uri="{FF2B5EF4-FFF2-40B4-BE49-F238E27FC236}">
                <a16:creationId xmlns:a16="http://schemas.microsoft.com/office/drawing/2014/main" id="{758AFB28-4F9A-B846-BD35-3807F6200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06" name="Rectangle 94">
            <a:extLst>
              <a:ext uri="{FF2B5EF4-FFF2-40B4-BE49-F238E27FC236}">
                <a16:creationId xmlns:a16="http://schemas.microsoft.com/office/drawing/2014/main" id="{C783D3DE-EB9B-D44F-8BA8-918A4F5F9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07" name="Rectangle 95">
            <a:extLst>
              <a:ext uri="{FF2B5EF4-FFF2-40B4-BE49-F238E27FC236}">
                <a16:creationId xmlns:a16="http://schemas.microsoft.com/office/drawing/2014/main" id="{DAB85782-54C7-B648-A4AD-F41F05209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08" name="Rectangle 96">
            <a:extLst>
              <a:ext uri="{FF2B5EF4-FFF2-40B4-BE49-F238E27FC236}">
                <a16:creationId xmlns:a16="http://schemas.microsoft.com/office/drawing/2014/main" id="{9EC778AE-B810-C34F-A494-895F28D58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09" name="Rectangle 97">
            <a:extLst>
              <a:ext uri="{FF2B5EF4-FFF2-40B4-BE49-F238E27FC236}">
                <a16:creationId xmlns:a16="http://schemas.microsoft.com/office/drawing/2014/main" id="{E2AE1FA4-DBEF-B246-BEDF-F30F7E17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10" name="Rectangle 98">
            <a:extLst>
              <a:ext uri="{FF2B5EF4-FFF2-40B4-BE49-F238E27FC236}">
                <a16:creationId xmlns:a16="http://schemas.microsoft.com/office/drawing/2014/main" id="{D41D8211-F75D-B94C-8037-5A8978D54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11" name="Rectangle 99">
            <a:extLst>
              <a:ext uri="{FF2B5EF4-FFF2-40B4-BE49-F238E27FC236}">
                <a16:creationId xmlns:a16="http://schemas.microsoft.com/office/drawing/2014/main" id="{3B5F3306-BEE5-254B-92BE-43E5D156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12" name="Rectangle 100">
            <a:extLst>
              <a:ext uri="{FF2B5EF4-FFF2-40B4-BE49-F238E27FC236}">
                <a16:creationId xmlns:a16="http://schemas.microsoft.com/office/drawing/2014/main" id="{0228128D-4FB4-364E-B0A6-53ADD428D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13" name="Rectangle 101">
            <a:extLst>
              <a:ext uri="{FF2B5EF4-FFF2-40B4-BE49-F238E27FC236}">
                <a16:creationId xmlns:a16="http://schemas.microsoft.com/office/drawing/2014/main" id="{35474A16-7A6F-114A-8B7A-CF56FDEC3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14" name="Rectangle 102">
            <a:extLst>
              <a:ext uri="{FF2B5EF4-FFF2-40B4-BE49-F238E27FC236}">
                <a16:creationId xmlns:a16="http://schemas.microsoft.com/office/drawing/2014/main" id="{6A8D16F0-2134-FC4C-BAE8-FB3D6CC3A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15" name="Rectangle 103">
            <a:extLst>
              <a:ext uri="{FF2B5EF4-FFF2-40B4-BE49-F238E27FC236}">
                <a16:creationId xmlns:a16="http://schemas.microsoft.com/office/drawing/2014/main" id="{58C206D5-C6B6-374E-9DE8-FA2848D83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16" name="Rectangle 104">
            <a:extLst>
              <a:ext uri="{FF2B5EF4-FFF2-40B4-BE49-F238E27FC236}">
                <a16:creationId xmlns:a16="http://schemas.microsoft.com/office/drawing/2014/main" id="{91C2F54C-EC22-8A4D-A7A2-2C3C346E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17" name="Rectangle 105">
            <a:extLst>
              <a:ext uri="{FF2B5EF4-FFF2-40B4-BE49-F238E27FC236}">
                <a16:creationId xmlns:a16="http://schemas.microsoft.com/office/drawing/2014/main" id="{C5093752-6C80-D946-BD0B-13B6E34BA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18" name="Rectangle 106">
            <a:extLst>
              <a:ext uri="{FF2B5EF4-FFF2-40B4-BE49-F238E27FC236}">
                <a16:creationId xmlns:a16="http://schemas.microsoft.com/office/drawing/2014/main" id="{B4A00860-4F79-0843-AC6D-C656941A0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19" name="Rectangle 107">
            <a:extLst>
              <a:ext uri="{FF2B5EF4-FFF2-40B4-BE49-F238E27FC236}">
                <a16:creationId xmlns:a16="http://schemas.microsoft.com/office/drawing/2014/main" id="{D0F4A1DB-ABE2-E047-9337-E03C07378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20" name="Rectangle 108">
            <a:extLst>
              <a:ext uri="{FF2B5EF4-FFF2-40B4-BE49-F238E27FC236}">
                <a16:creationId xmlns:a16="http://schemas.microsoft.com/office/drawing/2014/main" id="{25697033-024F-1A4A-8FFE-BBCFE5A8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21" name="Rectangle 109">
            <a:extLst>
              <a:ext uri="{FF2B5EF4-FFF2-40B4-BE49-F238E27FC236}">
                <a16:creationId xmlns:a16="http://schemas.microsoft.com/office/drawing/2014/main" id="{CAD4070A-2A89-404A-AD9A-646AECB33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22" name="Rectangle 110">
            <a:extLst>
              <a:ext uri="{FF2B5EF4-FFF2-40B4-BE49-F238E27FC236}">
                <a16:creationId xmlns:a16="http://schemas.microsoft.com/office/drawing/2014/main" id="{9831E0B2-2DFC-084C-B2C0-488CB0471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23" name="Rectangle 111">
            <a:extLst>
              <a:ext uri="{FF2B5EF4-FFF2-40B4-BE49-F238E27FC236}">
                <a16:creationId xmlns:a16="http://schemas.microsoft.com/office/drawing/2014/main" id="{DE4CB5A5-2B30-D849-B2C5-E477CD65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24" name="Rectangle 112">
            <a:extLst>
              <a:ext uri="{FF2B5EF4-FFF2-40B4-BE49-F238E27FC236}">
                <a16:creationId xmlns:a16="http://schemas.microsoft.com/office/drawing/2014/main" id="{21D9E471-28E3-C44C-B0FB-EBB09B47B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25" name="Rectangle 113">
            <a:extLst>
              <a:ext uri="{FF2B5EF4-FFF2-40B4-BE49-F238E27FC236}">
                <a16:creationId xmlns:a16="http://schemas.microsoft.com/office/drawing/2014/main" id="{0F0BD0E0-61BD-7841-8208-7FB84CC39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26" name="Rectangle 114">
            <a:extLst>
              <a:ext uri="{FF2B5EF4-FFF2-40B4-BE49-F238E27FC236}">
                <a16:creationId xmlns:a16="http://schemas.microsoft.com/office/drawing/2014/main" id="{A79F5D39-CDB2-A24C-8EF6-296FD63AD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27" name="Rectangle 115">
            <a:extLst>
              <a:ext uri="{FF2B5EF4-FFF2-40B4-BE49-F238E27FC236}">
                <a16:creationId xmlns:a16="http://schemas.microsoft.com/office/drawing/2014/main" id="{2393BB6A-800D-E542-8990-9B5EA6FBF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28" name="Rectangle 116">
            <a:extLst>
              <a:ext uri="{FF2B5EF4-FFF2-40B4-BE49-F238E27FC236}">
                <a16:creationId xmlns:a16="http://schemas.microsoft.com/office/drawing/2014/main" id="{49142BF7-76C6-A04E-9315-B0F453925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29" name="Rectangle 117">
            <a:extLst>
              <a:ext uri="{FF2B5EF4-FFF2-40B4-BE49-F238E27FC236}">
                <a16:creationId xmlns:a16="http://schemas.microsoft.com/office/drawing/2014/main" id="{0F12B559-DE39-6C4C-AEDA-B727A3D19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30" name="Rectangle 118">
            <a:extLst>
              <a:ext uri="{FF2B5EF4-FFF2-40B4-BE49-F238E27FC236}">
                <a16:creationId xmlns:a16="http://schemas.microsoft.com/office/drawing/2014/main" id="{59998231-502F-8442-872F-6804FA863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31" name="Rectangle 119">
            <a:extLst>
              <a:ext uri="{FF2B5EF4-FFF2-40B4-BE49-F238E27FC236}">
                <a16:creationId xmlns:a16="http://schemas.microsoft.com/office/drawing/2014/main" id="{AC4BF2D7-1472-0646-B3CD-35E357A5F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32" name="Rectangle 120">
            <a:extLst>
              <a:ext uri="{FF2B5EF4-FFF2-40B4-BE49-F238E27FC236}">
                <a16:creationId xmlns:a16="http://schemas.microsoft.com/office/drawing/2014/main" id="{86DD18E8-0301-FA44-93D4-C34C2EA5C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0233" name="Rectangle 121">
            <a:extLst>
              <a:ext uri="{FF2B5EF4-FFF2-40B4-BE49-F238E27FC236}">
                <a16:creationId xmlns:a16="http://schemas.microsoft.com/office/drawing/2014/main" id="{38A27088-4E7B-D649-914C-269249C7D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90234" name="Rectangle 122">
            <a:extLst>
              <a:ext uri="{FF2B5EF4-FFF2-40B4-BE49-F238E27FC236}">
                <a16:creationId xmlns:a16="http://schemas.microsoft.com/office/drawing/2014/main" id="{567F15A7-91B3-434D-84E9-2DD8BA75A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2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90235" name="Picture 123">
            <a:extLst>
              <a:ext uri="{FF2B5EF4-FFF2-40B4-BE49-F238E27FC236}">
                <a16:creationId xmlns:a16="http://schemas.microsoft.com/office/drawing/2014/main" id="{B562632F-5145-7B4C-93E5-57DF0CEEC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01850"/>
            <a:ext cx="381000" cy="381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236" name="Text Box 124">
            <a:extLst>
              <a:ext uri="{FF2B5EF4-FFF2-40B4-BE49-F238E27FC236}">
                <a16:creationId xmlns:a16="http://schemas.microsoft.com/office/drawing/2014/main" id="{3D7E49BA-C7EF-FE46-A9A4-56F60754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(2,5)</a:t>
            </a:r>
          </a:p>
        </p:txBody>
      </p:sp>
      <p:sp>
        <p:nvSpPr>
          <p:cNvPr id="90237" name="Line 125">
            <a:extLst>
              <a:ext uri="{FF2B5EF4-FFF2-40B4-BE49-F238E27FC236}">
                <a16:creationId xmlns:a16="http://schemas.microsoft.com/office/drawing/2014/main" id="{E0519855-18AF-EE48-98CA-32F42AC95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46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238" name="Line 126">
            <a:extLst>
              <a:ext uri="{FF2B5EF4-FFF2-40B4-BE49-F238E27FC236}">
                <a16:creationId xmlns:a16="http://schemas.microsoft.com/office/drawing/2014/main" id="{02790948-9C1F-DF4E-8DE5-5AA128D9D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08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239" name="AutoShape 127">
            <a:extLst>
              <a:ext uri="{FF2B5EF4-FFF2-40B4-BE49-F238E27FC236}">
                <a16:creationId xmlns:a16="http://schemas.microsoft.com/office/drawing/2014/main" id="{3FEDA36A-36ED-0641-ADE9-9A4CD8AD5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27075"/>
            <a:ext cx="1143000" cy="1600200"/>
          </a:xfrm>
          <a:custGeom>
            <a:avLst/>
            <a:gdLst>
              <a:gd name="T0" fmla="*/ 310885 w 21600"/>
              <a:gd name="T1" fmla="*/ 1512189 h 21600"/>
              <a:gd name="T2" fmla="*/ 539380 w 21600"/>
              <a:gd name="T3" fmla="*/ 1511819 h 21600"/>
              <a:gd name="T4" fmla="*/ 367506 w 21600"/>
              <a:gd name="T5" fmla="*/ 1357429 h 21600"/>
              <a:gd name="T6" fmla="*/ 19156 w 21600"/>
              <a:gd name="T7" fmla="*/ 1434327 h 21600"/>
              <a:gd name="T8" fmla="*/ 47572 w 21600"/>
              <a:gd name="T9" fmla="*/ 1030499 h 21600"/>
              <a:gd name="T10" fmla="*/ 336074 w 21600"/>
              <a:gd name="T11" fmla="*/ 107035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folHlink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40" name="AutoShape 128">
            <a:extLst>
              <a:ext uri="{FF2B5EF4-FFF2-40B4-BE49-F238E27FC236}">
                <a16:creationId xmlns:a16="http://schemas.microsoft.com/office/drawing/2014/main" id="{5810A569-054C-234F-ACD2-243BAB95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489075"/>
            <a:ext cx="762000" cy="838200"/>
          </a:xfrm>
          <a:custGeom>
            <a:avLst/>
            <a:gdLst>
              <a:gd name="T0" fmla="*/ 732331 w 21600"/>
              <a:gd name="T1" fmla="*/ 581230 h 21600"/>
              <a:gd name="T2" fmla="*/ 578485 w 21600"/>
              <a:gd name="T3" fmla="*/ 192708 h 21600"/>
              <a:gd name="T4" fmla="*/ 555660 w 21600"/>
              <a:gd name="T5" fmla="*/ 499699 h 21600"/>
              <a:gd name="T6" fmla="*/ 366889 w 21600"/>
              <a:gd name="T7" fmla="*/ 942742 h 21600"/>
              <a:gd name="T8" fmla="*/ 181575 w 21600"/>
              <a:gd name="T9" fmla="*/ 726479 h 21600"/>
              <a:gd name="T10" fmla="*/ 378178 w 21600"/>
              <a:gd name="T11" fmla="*/ 5226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chemeClr val="accent2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241" name="Text Box 129">
            <a:extLst>
              <a:ext uri="{FF2B5EF4-FFF2-40B4-BE49-F238E27FC236}">
                <a16:creationId xmlns:a16="http://schemas.microsoft.com/office/drawing/2014/main" id="{FBDE60F2-89E8-CA49-B33B-FDC1E009E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(1,4)</a:t>
            </a:r>
          </a:p>
        </p:txBody>
      </p:sp>
      <p:sp>
        <p:nvSpPr>
          <p:cNvPr id="90242" name="Text Box 130">
            <a:extLst>
              <a:ext uri="{FF2B5EF4-FFF2-40B4-BE49-F238E27FC236}">
                <a16:creationId xmlns:a16="http://schemas.microsoft.com/office/drawing/2014/main" id="{13978831-5BE2-5D40-BBBD-119FBD8AC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(6,3)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DCE603A3-8C4F-2C4F-97F5-A31C56A26CA9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90243" name="Picture 9024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9075CC40-5A26-7B4D-970B-E9C798B52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06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0AFDF0CA-153E-A946-A6F2-FD34E3BCA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06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E846E240-E2B6-654D-9FE5-841E766DA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06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DDC6FD47-50DE-3948-B601-75B08F362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06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11E4C19D-2D11-5E49-B2F8-BBB960A0D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06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5113041B-0B08-C747-955D-9952A911F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06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4" name="Rectangle 8">
            <a:extLst>
              <a:ext uri="{FF2B5EF4-FFF2-40B4-BE49-F238E27FC236}">
                <a16:creationId xmlns:a16="http://schemas.microsoft.com/office/drawing/2014/main" id="{892555C4-FC02-8747-8F36-FB415E687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06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5" name="Rectangle 9">
            <a:extLst>
              <a:ext uri="{FF2B5EF4-FFF2-40B4-BE49-F238E27FC236}">
                <a16:creationId xmlns:a16="http://schemas.microsoft.com/office/drawing/2014/main" id="{981E1C44-0B3C-3841-A6B6-FD3932EE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06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6" name="Rectangle 10">
            <a:extLst>
              <a:ext uri="{FF2B5EF4-FFF2-40B4-BE49-F238E27FC236}">
                <a16:creationId xmlns:a16="http://schemas.microsoft.com/office/drawing/2014/main" id="{F9906DC8-BAF0-8346-AC27-0A2620E7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87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1147" name="Rectangle 11">
            <a:extLst>
              <a:ext uri="{FF2B5EF4-FFF2-40B4-BE49-F238E27FC236}">
                <a16:creationId xmlns:a16="http://schemas.microsoft.com/office/drawing/2014/main" id="{44C807C5-8FF7-3A49-918A-C2907D450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87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1148" name="Rectangle 12">
            <a:extLst>
              <a:ext uri="{FF2B5EF4-FFF2-40B4-BE49-F238E27FC236}">
                <a16:creationId xmlns:a16="http://schemas.microsoft.com/office/drawing/2014/main" id="{0EDC360F-13DA-2D4A-9487-39B1340FD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87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9" name="Rectangle 13">
            <a:extLst>
              <a:ext uri="{FF2B5EF4-FFF2-40B4-BE49-F238E27FC236}">
                <a16:creationId xmlns:a16="http://schemas.microsoft.com/office/drawing/2014/main" id="{92D4C1DC-860B-AC48-B096-EAFC8B388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87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1150" name="Rectangle 14">
            <a:extLst>
              <a:ext uri="{FF2B5EF4-FFF2-40B4-BE49-F238E27FC236}">
                <a16:creationId xmlns:a16="http://schemas.microsoft.com/office/drawing/2014/main" id="{BFAFB996-A642-E64E-B199-B77E3E269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87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1151" name="Rectangle 15">
            <a:extLst>
              <a:ext uri="{FF2B5EF4-FFF2-40B4-BE49-F238E27FC236}">
                <a16:creationId xmlns:a16="http://schemas.microsoft.com/office/drawing/2014/main" id="{FD5AEC66-8CD0-1145-B924-D7C20E630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87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1152" name="Rectangle 16">
            <a:extLst>
              <a:ext uri="{FF2B5EF4-FFF2-40B4-BE49-F238E27FC236}">
                <a16:creationId xmlns:a16="http://schemas.microsoft.com/office/drawing/2014/main" id="{BE7C8C6C-15B9-FE4E-BED5-B71DF18F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87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53" name="Rectangle 17">
            <a:extLst>
              <a:ext uri="{FF2B5EF4-FFF2-40B4-BE49-F238E27FC236}">
                <a16:creationId xmlns:a16="http://schemas.microsoft.com/office/drawing/2014/main" id="{F617631D-2EC4-2241-8A41-635E03A08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87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54" name="Rectangle 18">
            <a:extLst>
              <a:ext uri="{FF2B5EF4-FFF2-40B4-BE49-F238E27FC236}">
                <a16:creationId xmlns:a16="http://schemas.microsoft.com/office/drawing/2014/main" id="{2BB62DBA-AE38-894C-AA3D-6D6134E3D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68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1155" name="Rectangle 19">
            <a:extLst>
              <a:ext uri="{FF2B5EF4-FFF2-40B4-BE49-F238E27FC236}">
                <a16:creationId xmlns:a16="http://schemas.microsoft.com/office/drawing/2014/main" id="{FB543FF6-85E5-1C4C-AE1D-AB78E2A60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68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1156" name="Rectangle 20">
            <a:extLst>
              <a:ext uri="{FF2B5EF4-FFF2-40B4-BE49-F238E27FC236}">
                <a16:creationId xmlns:a16="http://schemas.microsoft.com/office/drawing/2014/main" id="{7F6DBCC3-48D8-2144-A89C-457B6C4EE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68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1157" name="Rectangle 21">
            <a:extLst>
              <a:ext uri="{FF2B5EF4-FFF2-40B4-BE49-F238E27FC236}">
                <a16:creationId xmlns:a16="http://schemas.microsoft.com/office/drawing/2014/main" id="{48B93DDA-9029-7C46-A094-736EE9BC1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68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1158" name="Rectangle 22">
            <a:extLst>
              <a:ext uri="{FF2B5EF4-FFF2-40B4-BE49-F238E27FC236}">
                <a16:creationId xmlns:a16="http://schemas.microsoft.com/office/drawing/2014/main" id="{65FDB0D7-E258-CC4B-93A8-1E810B827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68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59" name="Rectangle 23">
            <a:extLst>
              <a:ext uri="{FF2B5EF4-FFF2-40B4-BE49-F238E27FC236}">
                <a16:creationId xmlns:a16="http://schemas.microsoft.com/office/drawing/2014/main" id="{789B01F5-FF9E-5E41-BC94-F56258E13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8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60" name="Rectangle 24">
            <a:extLst>
              <a:ext uri="{FF2B5EF4-FFF2-40B4-BE49-F238E27FC236}">
                <a16:creationId xmlns:a16="http://schemas.microsoft.com/office/drawing/2014/main" id="{A6DE80B9-8934-2B4B-B99E-AF7C85C3E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68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61" name="Rectangle 25">
            <a:extLst>
              <a:ext uri="{FF2B5EF4-FFF2-40B4-BE49-F238E27FC236}">
                <a16:creationId xmlns:a16="http://schemas.microsoft.com/office/drawing/2014/main" id="{4F6F7527-09B1-1C43-94ED-8D7E77BC2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68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62" name="Rectangle 26">
            <a:extLst>
              <a:ext uri="{FF2B5EF4-FFF2-40B4-BE49-F238E27FC236}">
                <a16:creationId xmlns:a16="http://schemas.microsoft.com/office/drawing/2014/main" id="{08D68899-7239-7843-8F32-0852C108F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49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1163" name="Rectangle 27">
            <a:extLst>
              <a:ext uri="{FF2B5EF4-FFF2-40B4-BE49-F238E27FC236}">
                <a16:creationId xmlns:a16="http://schemas.microsoft.com/office/drawing/2014/main" id="{7C3E029F-EB32-264C-877E-382B1D1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49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64" name="Rectangle 28">
            <a:extLst>
              <a:ext uri="{FF2B5EF4-FFF2-40B4-BE49-F238E27FC236}">
                <a16:creationId xmlns:a16="http://schemas.microsoft.com/office/drawing/2014/main" id="{E8280A65-BE47-D445-84BC-A15819745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49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65" name="Rectangle 29">
            <a:extLst>
              <a:ext uri="{FF2B5EF4-FFF2-40B4-BE49-F238E27FC236}">
                <a16:creationId xmlns:a16="http://schemas.microsoft.com/office/drawing/2014/main" id="{A0FE560D-326D-4B40-9CFF-E5EA592F6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49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66" name="Rectangle 30">
            <a:extLst>
              <a:ext uri="{FF2B5EF4-FFF2-40B4-BE49-F238E27FC236}">
                <a16:creationId xmlns:a16="http://schemas.microsoft.com/office/drawing/2014/main" id="{B686707D-74A5-D14A-B6C9-F0D45FECD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49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67" name="Rectangle 31">
            <a:extLst>
              <a:ext uri="{FF2B5EF4-FFF2-40B4-BE49-F238E27FC236}">
                <a16:creationId xmlns:a16="http://schemas.microsoft.com/office/drawing/2014/main" id="{AB08E0FC-F9EF-7946-96EF-D3EBAB239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49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68" name="Rectangle 32">
            <a:extLst>
              <a:ext uri="{FF2B5EF4-FFF2-40B4-BE49-F238E27FC236}">
                <a16:creationId xmlns:a16="http://schemas.microsoft.com/office/drawing/2014/main" id="{61C8C095-315E-6F40-8D4C-6573E3B38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49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69" name="Rectangle 33">
            <a:extLst>
              <a:ext uri="{FF2B5EF4-FFF2-40B4-BE49-F238E27FC236}">
                <a16:creationId xmlns:a16="http://schemas.microsoft.com/office/drawing/2014/main" id="{5161A03A-2DDA-104B-A9CC-C816DA21F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49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70" name="Rectangle 34">
            <a:extLst>
              <a:ext uri="{FF2B5EF4-FFF2-40B4-BE49-F238E27FC236}">
                <a16:creationId xmlns:a16="http://schemas.microsoft.com/office/drawing/2014/main" id="{2486E4BD-7206-AE4D-9812-402BD53AC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30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1171" name="Rectangle 35">
            <a:extLst>
              <a:ext uri="{FF2B5EF4-FFF2-40B4-BE49-F238E27FC236}">
                <a16:creationId xmlns:a16="http://schemas.microsoft.com/office/drawing/2014/main" id="{A1D46737-2AC0-E246-ADDA-16E3A168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30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1172" name="Rectangle 36">
            <a:extLst>
              <a:ext uri="{FF2B5EF4-FFF2-40B4-BE49-F238E27FC236}">
                <a16:creationId xmlns:a16="http://schemas.microsoft.com/office/drawing/2014/main" id="{3149E19A-FC64-F147-87CD-D5EB3320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30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1173" name="Rectangle 37">
            <a:extLst>
              <a:ext uri="{FF2B5EF4-FFF2-40B4-BE49-F238E27FC236}">
                <a16:creationId xmlns:a16="http://schemas.microsoft.com/office/drawing/2014/main" id="{3F8CA660-3CBD-F845-9D05-B8F601683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30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74" name="Rectangle 38">
            <a:extLst>
              <a:ext uri="{FF2B5EF4-FFF2-40B4-BE49-F238E27FC236}">
                <a16:creationId xmlns:a16="http://schemas.microsoft.com/office/drawing/2014/main" id="{4A62DD0E-A568-404D-98B9-B90274239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30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75" name="Rectangle 39">
            <a:extLst>
              <a:ext uri="{FF2B5EF4-FFF2-40B4-BE49-F238E27FC236}">
                <a16:creationId xmlns:a16="http://schemas.microsoft.com/office/drawing/2014/main" id="{7F761071-9DAE-124A-8CEF-CF28D9B68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30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76" name="Rectangle 40">
            <a:extLst>
              <a:ext uri="{FF2B5EF4-FFF2-40B4-BE49-F238E27FC236}">
                <a16:creationId xmlns:a16="http://schemas.microsoft.com/office/drawing/2014/main" id="{30DC3990-9CBB-F746-8FA1-810507889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30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77" name="Rectangle 41">
            <a:extLst>
              <a:ext uri="{FF2B5EF4-FFF2-40B4-BE49-F238E27FC236}">
                <a16:creationId xmlns:a16="http://schemas.microsoft.com/office/drawing/2014/main" id="{B93866FB-3E07-EB46-8065-79ECD28E8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30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78" name="Rectangle 42">
            <a:extLst>
              <a:ext uri="{FF2B5EF4-FFF2-40B4-BE49-F238E27FC236}">
                <a16:creationId xmlns:a16="http://schemas.microsoft.com/office/drawing/2014/main" id="{C99281E1-C126-DC4B-BF7E-566D611C9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11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1179" name="Rectangle 43">
            <a:extLst>
              <a:ext uri="{FF2B5EF4-FFF2-40B4-BE49-F238E27FC236}">
                <a16:creationId xmlns:a16="http://schemas.microsoft.com/office/drawing/2014/main" id="{4ED1D72E-DAD9-C040-B129-1AC1EEF1E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11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80" name="Rectangle 44">
            <a:extLst>
              <a:ext uri="{FF2B5EF4-FFF2-40B4-BE49-F238E27FC236}">
                <a16:creationId xmlns:a16="http://schemas.microsoft.com/office/drawing/2014/main" id="{E77D939C-2E63-5544-A5B8-665115702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11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1181" name="Rectangle 45">
            <a:extLst>
              <a:ext uri="{FF2B5EF4-FFF2-40B4-BE49-F238E27FC236}">
                <a16:creationId xmlns:a16="http://schemas.microsoft.com/office/drawing/2014/main" id="{6E83E6E1-A94C-3A4D-A73B-A456A7C04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11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1182" name="Rectangle 46">
            <a:extLst>
              <a:ext uri="{FF2B5EF4-FFF2-40B4-BE49-F238E27FC236}">
                <a16:creationId xmlns:a16="http://schemas.microsoft.com/office/drawing/2014/main" id="{033B29D6-6374-7843-BDE5-1114B4F2D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11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83" name="Rectangle 47">
            <a:extLst>
              <a:ext uri="{FF2B5EF4-FFF2-40B4-BE49-F238E27FC236}">
                <a16:creationId xmlns:a16="http://schemas.microsoft.com/office/drawing/2014/main" id="{24264476-0E47-C148-A519-6DDE1D164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11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84" name="Rectangle 48">
            <a:extLst>
              <a:ext uri="{FF2B5EF4-FFF2-40B4-BE49-F238E27FC236}">
                <a16:creationId xmlns:a16="http://schemas.microsoft.com/office/drawing/2014/main" id="{64A3EF72-C6AA-E240-BA6C-03367A55B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11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85" name="Rectangle 49">
            <a:extLst>
              <a:ext uri="{FF2B5EF4-FFF2-40B4-BE49-F238E27FC236}">
                <a16:creationId xmlns:a16="http://schemas.microsoft.com/office/drawing/2014/main" id="{3A6AFB0A-93D5-B541-BCD4-21A024319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011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86" name="Rectangle 50">
            <a:extLst>
              <a:ext uri="{FF2B5EF4-FFF2-40B4-BE49-F238E27FC236}">
                <a16:creationId xmlns:a16="http://schemas.microsoft.com/office/drawing/2014/main" id="{D05A14AF-75F0-FD42-B39B-D5E1C7D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92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1187" name="Rectangle 51">
            <a:extLst>
              <a:ext uri="{FF2B5EF4-FFF2-40B4-BE49-F238E27FC236}">
                <a16:creationId xmlns:a16="http://schemas.microsoft.com/office/drawing/2014/main" id="{A50BE227-24F9-BC4A-9DA7-92FEE4FE9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92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88" name="Rectangle 52">
            <a:extLst>
              <a:ext uri="{FF2B5EF4-FFF2-40B4-BE49-F238E27FC236}">
                <a16:creationId xmlns:a16="http://schemas.microsoft.com/office/drawing/2014/main" id="{51473C0C-1DFC-0542-A843-FAB7969E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92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89" name="Rectangle 53">
            <a:extLst>
              <a:ext uri="{FF2B5EF4-FFF2-40B4-BE49-F238E27FC236}">
                <a16:creationId xmlns:a16="http://schemas.microsoft.com/office/drawing/2014/main" id="{6F9C9993-A101-0142-928A-69A88597A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92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90" name="Rectangle 54">
            <a:extLst>
              <a:ext uri="{FF2B5EF4-FFF2-40B4-BE49-F238E27FC236}">
                <a16:creationId xmlns:a16="http://schemas.microsoft.com/office/drawing/2014/main" id="{E03DEB8D-E24D-BC47-A910-D3F129185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92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91" name="Rectangle 55">
            <a:extLst>
              <a:ext uri="{FF2B5EF4-FFF2-40B4-BE49-F238E27FC236}">
                <a16:creationId xmlns:a16="http://schemas.microsoft.com/office/drawing/2014/main" id="{FE3EF75F-A2DE-8347-84D6-FC73ECA0B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92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92" name="Rectangle 56">
            <a:extLst>
              <a:ext uri="{FF2B5EF4-FFF2-40B4-BE49-F238E27FC236}">
                <a16:creationId xmlns:a16="http://schemas.microsoft.com/office/drawing/2014/main" id="{B8819F9F-7C61-D547-8A15-9F3E3876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92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93" name="Rectangle 57">
            <a:extLst>
              <a:ext uri="{FF2B5EF4-FFF2-40B4-BE49-F238E27FC236}">
                <a16:creationId xmlns:a16="http://schemas.microsoft.com/office/drawing/2014/main" id="{06E381F8-9BEF-254C-99C5-9D7D5B773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92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94" name="Rectangle 58">
            <a:extLst>
              <a:ext uri="{FF2B5EF4-FFF2-40B4-BE49-F238E27FC236}">
                <a16:creationId xmlns:a16="http://schemas.microsoft.com/office/drawing/2014/main" id="{DC6F4060-F034-3B42-BFA2-A2D52593C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73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95" name="Rectangle 59">
            <a:extLst>
              <a:ext uri="{FF2B5EF4-FFF2-40B4-BE49-F238E27FC236}">
                <a16:creationId xmlns:a16="http://schemas.microsoft.com/office/drawing/2014/main" id="{2B8B5854-4DC4-FB41-A4E4-4AE47D9A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73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96" name="Rectangle 60">
            <a:extLst>
              <a:ext uri="{FF2B5EF4-FFF2-40B4-BE49-F238E27FC236}">
                <a16:creationId xmlns:a16="http://schemas.microsoft.com/office/drawing/2014/main" id="{D1496321-1D4B-8247-A864-B2E0FF30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73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97" name="Rectangle 61">
            <a:extLst>
              <a:ext uri="{FF2B5EF4-FFF2-40B4-BE49-F238E27FC236}">
                <a16:creationId xmlns:a16="http://schemas.microsoft.com/office/drawing/2014/main" id="{C428AF9A-F931-6948-942E-3809A679E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73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98" name="Rectangle 62">
            <a:extLst>
              <a:ext uri="{FF2B5EF4-FFF2-40B4-BE49-F238E27FC236}">
                <a16:creationId xmlns:a16="http://schemas.microsoft.com/office/drawing/2014/main" id="{659C3400-D2BC-CE4C-BFD1-8FFF5B68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73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99" name="Rectangle 63">
            <a:extLst>
              <a:ext uri="{FF2B5EF4-FFF2-40B4-BE49-F238E27FC236}">
                <a16:creationId xmlns:a16="http://schemas.microsoft.com/office/drawing/2014/main" id="{CF6A12F5-4B28-9044-BDAC-DC6996B08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73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00" name="Rectangle 64">
            <a:extLst>
              <a:ext uri="{FF2B5EF4-FFF2-40B4-BE49-F238E27FC236}">
                <a16:creationId xmlns:a16="http://schemas.microsoft.com/office/drawing/2014/main" id="{D82D3039-852D-FF40-B5BB-4ABD9FEF8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7361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01" name="Rectangle 65">
            <a:extLst>
              <a:ext uri="{FF2B5EF4-FFF2-40B4-BE49-F238E27FC236}">
                <a16:creationId xmlns:a16="http://schemas.microsoft.com/office/drawing/2014/main" id="{6685804E-8EA9-D64A-BB4B-DA4F10B32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3635375"/>
            <a:ext cx="381000" cy="381000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02" name="Rectangle 66">
            <a:extLst>
              <a:ext uri="{FF2B5EF4-FFF2-40B4-BE49-F238E27FC236}">
                <a16:creationId xmlns:a16="http://schemas.microsoft.com/office/drawing/2014/main" id="{DF56D560-68D9-F94D-90D3-E18B7E0E1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684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1203" name="Rectangle 67">
            <a:extLst>
              <a:ext uri="{FF2B5EF4-FFF2-40B4-BE49-F238E27FC236}">
                <a16:creationId xmlns:a16="http://schemas.microsoft.com/office/drawing/2014/main" id="{28664F7A-F5C9-EF49-8C1D-4F175DAC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684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1204" name="Rectangle 68">
            <a:extLst>
              <a:ext uri="{FF2B5EF4-FFF2-40B4-BE49-F238E27FC236}">
                <a16:creationId xmlns:a16="http://schemas.microsoft.com/office/drawing/2014/main" id="{2BC9FCCF-3148-D840-A308-F10CE085D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684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1205" name="Rectangle 69">
            <a:extLst>
              <a:ext uri="{FF2B5EF4-FFF2-40B4-BE49-F238E27FC236}">
                <a16:creationId xmlns:a16="http://schemas.microsoft.com/office/drawing/2014/main" id="{28694CDF-C119-B449-926C-595F96E89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684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1206" name="Rectangle 70">
            <a:extLst>
              <a:ext uri="{FF2B5EF4-FFF2-40B4-BE49-F238E27FC236}">
                <a16:creationId xmlns:a16="http://schemas.microsoft.com/office/drawing/2014/main" id="{DA7D50DD-63CB-7148-ADFC-E432E4578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684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1207" name="Rectangle 71">
            <a:extLst>
              <a:ext uri="{FF2B5EF4-FFF2-40B4-BE49-F238E27FC236}">
                <a16:creationId xmlns:a16="http://schemas.microsoft.com/office/drawing/2014/main" id="{06E96B08-9A0E-E44A-90FE-48973A502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684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1208" name="Rectangle 72">
            <a:extLst>
              <a:ext uri="{FF2B5EF4-FFF2-40B4-BE49-F238E27FC236}">
                <a16:creationId xmlns:a16="http://schemas.microsoft.com/office/drawing/2014/main" id="{5B2FC82D-BDC3-F246-B424-C2735D08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684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1209" name="Rectangle 73">
            <a:extLst>
              <a:ext uri="{FF2B5EF4-FFF2-40B4-BE49-F238E27FC236}">
                <a16:creationId xmlns:a16="http://schemas.microsoft.com/office/drawing/2014/main" id="{E259F96B-BBFF-994B-8EDB-3E130761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684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1210" name="Rectangle 74">
            <a:extLst>
              <a:ext uri="{FF2B5EF4-FFF2-40B4-BE49-F238E27FC236}">
                <a16:creationId xmlns:a16="http://schemas.microsoft.com/office/drawing/2014/main" id="{D48A17A4-9B19-2E4C-A1C1-76C9C5713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736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1211" name="Rectangle 75">
            <a:extLst>
              <a:ext uri="{FF2B5EF4-FFF2-40B4-BE49-F238E27FC236}">
                <a16:creationId xmlns:a16="http://schemas.microsoft.com/office/drawing/2014/main" id="{58D125D4-3AF7-484C-9F7E-C32C8344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066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1212" name="Rectangle 76">
            <a:extLst>
              <a:ext uri="{FF2B5EF4-FFF2-40B4-BE49-F238E27FC236}">
                <a16:creationId xmlns:a16="http://schemas.microsoft.com/office/drawing/2014/main" id="{5C10DC9C-B208-0643-878E-50AEAF72A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876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1213" name="Rectangle 77">
            <a:extLst>
              <a:ext uri="{FF2B5EF4-FFF2-40B4-BE49-F238E27FC236}">
                <a16:creationId xmlns:a16="http://schemas.microsoft.com/office/drawing/2014/main" id="{E0EB8418-18EE-B14F-9355-95CD71B6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686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1214" name="Rectangle 78">
            <a:extLst>
              <a:ext uri="{FF2B5EF4-FFF2-40B4-BE49-F238E27FC236}">
                <a16:creationId xmlns:a16="http://schemas.microsoft.com/office/drawing/2014/main" id="{AF063B9E-767E-7743-87D9-175EE9805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96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1215" name="Rectangle 79">
            <a:extLst>
              <a:ext uri="{FF2B5EF4-FFF2-40B4-BE49-F238E27FC236}">
                <a16:creationId xmlns:a16="http://schemas.microsoft.com/office/drawing/2014/main" id="{8A112977-7094-DA4E-90DA-5F77740DA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306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1216" name="Rectangle 80">
            <a:extLst>
              <a:ext uri="{FF2B5EF4-FFF2-40B4-BE49-F238E27FC236}">
                <a16:creationId xmlns:a16="http://schemas.microsoft.com/office/drawing/2014/main" id="{5B8EAF62-5871-4A4D-B314-C13EFA856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116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1217" name="Rectangle 81">
            <a:extLst>
              <a:ext uri="{FF2B5EF4-FFF2-40B4-BE49-F238E27FC236}">
                <a16:creationId xmlns:a16="http://schemas.microsoft.com/office/drawing/2014/main" id="{36E7D1F2-268F-6044-8E5D-0A694E18D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926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1219" name="Rectangle 83">
            <a:extLst>
              <a:ext uri="{FF2B5EF4-FFF2-40B4-BE49-F238E27FC236}">
                <a16:creationId xmlns:a16="http://schemas.microsoft.com/office/drawing/2014/main" id="{9E36ABE4-884B-7A4E-89BC-E1AD1146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6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20" name="Rectangle 84">
            <a:extLst>
              <a:ext uri="{FF2B5EF4-FFF2-40B4-BE49-F238E27FC236}">
                <a16:creationId xmlns:a16="http://schemas.microsoft.com/office/drawing/2014/main" id="{637FC628-E313-CF4C-9668-F40D4D8E0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7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21" name="Rectangle 85">
            <a:extLst>
              <a:ext uri="{FF2B5EF4-FFF2-40B4-BE49-F238E27FC236}">
                <a16:creationId xmlns:a16="http://schemas.microsoft.com/office/drawing/2014/main" id="{4918088E-71E9-7547-A882-EB92627E2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68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22" name="Rectangle 86">
            <a:extLst>
              <a:ext uri="{FF2B5EF4-FFF2-40B4-BE49-F238E27FC236}">
                <a16:creationId xmlns:a16="http://schemas.microsoft.com/office/drawing/2014/main" id="{942CD2D0-7B14-D243-99FF-B6F937286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9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23" name="Rectangle 87">
            <a:extLst>
              <a:ext uri="{FF2B5EF4-FFF2-40B4-BE49-F238E27FC236}">
                <a16:creationId xmlns:a16="http://schemas.microsoft.com/office/drawing/2014/main" id="{0DC3C99D-1346-3C49-AE90-69D8E7907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30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24" name="Rectangle 88">
            <a:extLst>
              <a:ext uri="{FF2B5EF4-FFF2-40B4-BE49-F238E27FC236}">
                <a16:creationId xmlns:a16="http://schemas.microsoft.com/office/drawing/2014/main" id="{AB1414E9-E48B-704D-B6A8-6F681EFF1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11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25" name="Rectangle 89">
            <a:extLst>
              <a:ext uri="{FF2B5EF4-FFF2-40B4-BE49-F238E27FC236}">
                <a16:creationId xmlns:a16="http://schemas.microsoft.com/office/drawing/2014/main" id="{630325CF-04B5-024C-B3EC-632E55DA4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92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26" name="Rectangle 90">
            <a:extLst>
              <a:ext uri="{FF2B5EF4-FFF2-40B4-BE49-F238E27FC236}">
                <a16:creationId xmlns:a16="http://schemas.microsoft.com/office/drawing/2014/main" id="{20782290-3B0B-274C-87E5-DAA4ABBF2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73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27" name="Rectangle 91">
            <a:extLst>
              <a:ext uri="{FF2B5EF4-FFF2-40B4-BE49-F238E27FC236}">
                <a16:creationId xmlns:a16="http://schemas.microsoft.com/office/drawing/2014/main" id="{E90ACFBC-ACDB-E54E-8A83-A6B0A1254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54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28" name="Rectangle 92">
            <a:extLst>
              <a:ext uri="{FF2B5EF4-FFF2-40B4-BE49-F238E27FC236}">
                <a16:creationId xmlns:a16="http://schemas.microsoft.com/office/drawing/2014/main" id="{8C44CD12-76A0-3F49-8A87-F48E28001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546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91229" name="Rectangle 93">
            <a:extLst>
              <a:ext uri="{FF2B5EF4-FFF2-40B4-BE49-F238E27FC236}">
                <a16:creationId xmlns:a16="http://schemas.microsoft.com/office/drawing/2014/main" id="{C0FCB0A6-664F-9849-B29F-9ED2FFA12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06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30" name="Rectangle 94">
            <a:extLst>
              <a:ext uri="{FF2B5EF4-FFF2-40B4-BE49-F238E27FC236}">
                <a16:creationId xmlns:a16="http://schemas.microsoft.com/office/drawing/2014/main" id="{E655141C-CD35-1E41-9CEB-582EE10D4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87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31" name="Rectangle 95">
            <a:extLst>
              <a:ext uri="{FF2B5EF4-FFF2-40B4-BE49-F238E27FC236}">
                <a16:creationId xmlns:a16="http://schemas.microsoft.com/office/drawing/2014/main" id="{01F5CA58-328F-DB4B-847D-B3C04A64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68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32" name="Rectangle 96">
            <a:extLst>
              <a:ext uri="{FF2B5EF4-FFF2-40B4-BE49-F238E27FC236}">
                <a16:creationId xmlns:a16="http://schemas.microsoft.com/office/drawing/2014/main" id="{5549A47C-3CF7-5A4A-93D2-C98B3A481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49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33" name="Rectangle 97">
            <a:extLst>
              <a:ext uri="{FF2B5EF4-FFF2-40B4-BE49-F238E27FC236}">
                <a16:creationId xmlns:a16="http://schemas.microsoft.com/office/drawing/2014/main" id="{9488284B-F146-CA4D-AA3A-0CC713C45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30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34" name="Rectangle 98">
            <a:extLst>
              <a:ext uri="{FF2B5EF4-FFF2-40B4-BE49-F238E27FC236}">
                <a16:creationId xmlns:a16="http://schemas.microsoft.com/office/drawing/2014/main" id="{15E6C24E-8C81-E640-BAB1-E9321F3CC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11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35" name="Rectangle 99">
            <a:extLst>
              <a:ext uri="{FF2B5EF4-FFF2-40B4-BE49-F238E27FC236}">
                <a16:creationId xmlns:a16="http://schemas.microsoft.com/office/drawing/2014/main" id="{41911441-45AE-3F4F-BC67-CAF92C464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92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36" name="Rectangle 100">
            <a:extLst>
              <a:ext uri="{FF2B5EF4-FFF2-40B4-BE49-F238E27FC236}">
                <a16:creationId xmlns:a16="http://schemas.microsoft.com/office/drawing/2014/main" id="{7394AE03-E133-3A4B-A5FA-FC050261F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3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37" name="Rectangle 101">
            <a:extLst>
              <a:ext uri="{FF2B5EF4-FFF2-40B4-BE49-F238E27FC236}">
                <a16:creationId xmlns:a16="http://schemas.microsoft.com/office/drawing/2014/main" id="{25F5725D-A23C-B847-8C59-EC30E127D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54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38" name="Rectangle 102">
            <a:extLst>
              <a:ext uri="{FF2B5EF4-FFF2-40B4-BE49-F238E27FC236}">
                <a16:creationId xmlns:a16="http://schemas.microsoft.com/office/drawing/2014/main" id="{1ED4E539-F459-8C4C-955C-F546CF4D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54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39" name="Rectangle 103">
            <a:extLst>
              <a:ext uri="{FF2B5EF4-FFF2-40B4-BE49-F238E27FC236}">
                <a16:creationId xmlns:a16="http://schemas.microsoft.com/office/drawing/2014/main" id="{275DA2A0-2186-F14E-B14B-D5FAE03F5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54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40" name="Rectangle 104">
            <a:extLst>
              <a:ext uri="{FF2B5EF4-FFF2-40B4-BE49-F238E27FC236}">
                <a16:creationId xmlns:a16="http://schemas.microsoft.com/office/drawing/2014/main" id="{32A25263-8E18-214F-9E58-6B809536D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54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41" name="Rectangle 105">
            <a:extLst>
              <a:ext uri="{FF2B5EF4-FFF2-40B4-BE49-F238E27FC236}">
                <a16:creationId xmlns:a16="http://schemas.microsoft.com/office/drawing/2014/main" id="{01752791-F321-3F44-9D7E-449660EED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54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42" name="Rectangle 106">
            <a:extLst>
              <a:ext uri="{FF2B5EF4-FFF2-40B4-BE49-F238E27FC236}">
                <a16:creationId xmlns:a16="http://schemas.microsoft.com/office/drawing/2014/main" id="{2DE84659-885F-C446-87C7-8FA9F4474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54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43" name="Rectangle 107">
            <a:extLst>
              <a:ext uri="{FF2B5EF4-FFF2-40B4-BE49-F238E27FC236}">
                <a16:creationId xmlns:a16="http://schemas.microsoft.com/office/drawing/2014/main" id="{2F51BDB0-7D94-844A-B6EA-7FA92B394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54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44" name="Rectangle 108">
            <a:extLst>
              <a:ext uri="{FF2B5EF4-FFF2-40B4-BE49-F238E27FC236}">
                <a16:creationId xmlns:a16="http://schemas.microsoft.com/office/drawing/2014/main" id="{805B8F4B-69E9-5343-86FB-3868FE308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54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45" name="Rectangle 109">
            <a:extLst>
              <a:ext uri="{FF2B5EF4-FFF2-40B4-BE49-F238E27FC236}">
                <a16:creationId xmlns:a16="http://schemas.microsoft.com/office/drawing/2014/main" id="{1D1C28E5-F916-954F-9696-188D854BB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54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46" name="Rectangle 110">
            <a:extLst>
              <a:ext uri="{FF2B5EF4-FFF2-40B4-BE49-F238E27FC236}">
                <a16:creationId xmlns:a16="http://schemas.microsoft.com/office/drawing/2014/main" id="{F7D87BBD-CF63-5840-B19B-296F51FB3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5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47" name="Rectangle 111">
            <a:extLst>
              <a:ext uri="{FF2B5EF4-FFF2-40B4-BE49-F238E27FC236}">
                <a16:creationId xmlns:a16="http://schemas.microsoft.com/office/drawing/2014/main" id="{DB141132-89CC-9941-ACD2-4236E4099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25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48" name="Rectangle 112">
            <a:extLst>
              <a:ext uri="{FF2B5EF4-FFF2-40B4-BE49-F238E27FC236}">
                <a16:creationId xmlns:a16="http://schemas.microsoft.com/office/drawing/2014/main" id="{992A680C-3EAA-2C4A-B6D4-9BC903523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25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49" name="Rectangle 113">
            <a:extLst>
              <a:ext uri="{FF2B5EF4-FFF2-40B4-BE49-F238E27FC236}">
                <a16:creationId xmlns:a16="http://schemas.microsoft.com/office/drawing/2014/main" id="{F7C49395-F48D-DE42-80A0-B273B5566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25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50" name="Rectangle 114">
            <a:extLst>
              <a:ext uri="{FF2B5EF4-FFF2-40B4-BE49-F238E27FC236}">
                <a16:creationId xmlns:a16="http://schemas.microsoft.com/office/drawing/2014/main" id="{5098B5B5-C33F-B640-8A3C-D544C0FD9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25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51" name="Rectangle 115">
            <a:extLst>
              <a:ext uri="{FF2B5EF4-FFF2-40B4-BE49-F238E27FC236}">
                <a16:creationId xmlns:a16="http://schemas.microsoft.com/office/drawing/2014/main" id="{22C4B44F-625C-AF4C-B650-C589ABDE4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25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52" name="Rectangle 116">
            <a:extLst>
              <a:ext uri="{FF2B5EF4-FFF2-40B4-BE49-F238E27FC236}">
                <a16:creationId xmlns:a16="http://schemas.microsoft.com/office/drawing/2014/main" id="{90495CBA-2654-1A43-8546-287F37E9E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25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53" name="Rectangle 117">
            <a:extLst>
              <a:ext uri="{FF2B5EF4-FFF2-40B4-BE49-F238E27FC236}">
                <a16:creationId xmlns:a16="http://schemas.microsoft.com/office/drawing/2014/main" id="{9A4CD527-4BF4-B940-8730-E636035F7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25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54" name="Rectangle 118">
            <a:extLst>
              <a:ext uri="{FF2B5EF4-FFF2-40B4-BE49-F238E27FC236}">
                <a16:creationId xmlns:a16="http://schemas.microsoft.com/office/drawing/2014/main" id="{4EBE1FD9-DB38-F94A-9E2B-31D86ED31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25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55" name="Rectangle 119">
            <a:extLst>
              <a:ext uri="{FF2B5EF4-FFF2-40B4-BE49-F238E27FC236}">
                <a16:creationId xmlns:a16="http://schemas.microsoft.com/office/drawing/2014/main" id="{88B55131-6D7D-0B4A-AE93-87C20784F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25613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56" name="Rectangle 120">
            <a:extLst>
              <a:ext uri="{FF2B5EF4-FFF2-40B4-BE49-F238E27FC236}">
                <a16:creationId xmlns:a16="http://schemas.microsoft.com/office/drawing/2014/main" id="{6FF85B36-EE6E-224A-9B20-800DCE9F8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84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1257" name="Rectangle 121">
            <a:extLst>
              <a:ext uri="{FF2B5EF4-FFF2-40B4-BE49-F238E27FC236}">
                <a16:creationId xmlns:a16="http://schemas.microsoft.com/office/drawing/2014/main" id="{7CD4DBEF-61A7-A343-B6E4-15BAC78A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684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91258" name="Rectangle 122">
            <a:extLst>
              <a:ext uri="{FF2B5EF4-FFF2-40B4-BE49-F238E27FC236}">
                <a16:creationId xmlns:a16="http://schemas.microsoft.com/office/drawing/2014/main" id="{5F8C5D16-9B17-D64C-8ABB-9EDF238EC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256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91259" name="Picture 123">
            <a:extLst>
              <a:ext uri="{FF2B5EF4-FFF2-40B4-BE49-F238E27FC236}">
                <a16:creationId xmlns:a16="http://schemas.microsoft.com/office/drawing/2014/main" id="{1ED0F8D7-E24D-D841-BE2C-D3BA59652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06613"/>
            <a:ext cx="381000" cy="381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260" name="Text Box 124">
            <a:extLst>
              <a:ext uri="{FF2B5EF4-FFF2-40B4-BE49-F238E27FC236}">
                <a16:creationId xmlns:a16="http://schemas.microsoft.com/office/drawing/2014/main" id="{D6AF29BF-C7CF-2A44-BB60-E6EE73D13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(2,6)</a:t>
            </a:r>
          </a:p>
        </p:txBody>
      </p:sp>
      <p:sp>
        <p:nvSpPr>
          <p:cNvPr id="91261" name="Line 125">
            <a:extLst>
              <a:ext uri="{FF2B5EF4-FFF2-40B4-BE49-F238E27FC236}">
                <a16:creationId xmlns:a16="http://schemas.microsoft.com/office/drawing/2014/main" id="{ACA3D7E7-C3D5-3D41-91A9-2380FDFD1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46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262" name="Line 126">
            <a:extLst>
              <a:ext uri="{FF2B5EF4-FFF2-40B4-BE49-F238E27FC236}">
                <a16:creationId xmlns:a16="http://schemas.microsoft.com/office/drawing/2014/main" id="{8869800E-3EE2-C64A-9A6F-B72BD18EA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08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263" name="AutoShape 127">
            <a:extLst>
              <a:ext uri="{FF2B5EF4-FFF2-40B4-BE49-F238E27FC236}">
                <a16:creationId xmlns:a16="http://schemas.microsoft.com/office/drawing/2014/main" id="{672B4B8B-73ED-2A4F-B39A-BD1927855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27075"/>
            <a:ext cx="1143000" cy="1600200"/>
          </a:xfrm>
          <a:custGeom>
            <a:avLst/>
            <a:gdLst>
              <a:gd name="T0" fmla="*/ 310885 w 21600"/>
              <a:gd name="T1" fmla="*/ 1512189 h 21600"/>
              <a:gd name="T2" fmla="*/ 539380 w 21600"/>
              <a:gd name="T3" fmla="*/ 1511819 h 21600"/>
              <a:gd name="T4" fmla="*/ 367506 w 21600"/>
              <a:gd name="T5" fmla="*/ 1357429 h 21600"/>
              <a:gd name="T6" fmla="*/ 19156 w 21600"/>
              <a:gd name="T7" fmla="*/ 1434327 h 21600"/>
              <a:gd name="T8" fmla="*/ 47572 w 21600"/>
              <a:gd name="T9" fmla="*/ 1030499 h 21600"/>
              <a:gd name="T10" fmla="*/ 336074 w 21600"/>
              <a:gd name="T11" fmla="*/ 107035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folHlink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64" name="AutoShape 128">
            <a:extLst>
              <a:ext uri="{FF2B5EF4-FFF2-40B4-BE49-F238E27FC236}">
                <a16:creationId xmlns:a16="http://schemas.microsoft.com/office/drawing/2014/main" id="{72422966-5758-A74F-AA62-A0B7C762D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489075"/>
            <a:ext cx="762000" cy="838200"/>
          </a:xfrm>
          <a:custGeom>
            <a:avLst/>
            <a:gdLst>
              <a:gd name="T0" fmla="*/ 732331 w 21600"/>
              <a:gd name="T1" fmla="*/ 581230 h 21600"/>
              <a:gd name="T2" fmla="*/ 578485 w 21600"/>
              <a:gd name="T3" fmla="*/ 192708 h 21600"/>
              <a:gd name="T4" fmla="*/ 555660 w 21600"/>
              <a:gd name="T5" fmla="*/ 499699 h 21600"/>
              <a:gd name="T6" fmla="*/ 366889 w 21600"/>
              <a:gd name="T7" fmla="*/ 942742 h 21600"/>
              <a:gd name="T8" fmla="*/ 181575 w 21600"/>
              <a:gd name="T9" fmla="*/ 726479 h 21600"/>
              <a:gd name="T10" fmla="*/ 378178 w 21600"/>
              <a:gd name="T11" fmla="*/ 5226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chemeClr val="accent2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265" name="Text Box 129">
            <a:extLst>
              <a:ext uri="{FF2B5EF4-FFF2-40B4-BE49-F238E27FC236}">
                <a16:creationId xmlns:a16="http://schemas.microsoft.com/office/drawing/2014/main" id="{41B1189D-CCD2-2348-86F1-22F00D7BB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(1,5)</a:t>
            </a:r>
          </a:p>
        </p:txBody>
      </p:sp>
      <p:sp>
        <p:nvSpPr>
          <p:cNvPr id="91266" name="Text Box 130">
            <a:extLst>
              <a:ext uri="{FF2B5EF4-FFF2-40B4-BE49-F238E27FC236}">
                <a16:creationId xmlns:a16="http://schemas.microsoft.com/office/drawing/2014/main" id="{7ECD160E-6CD4-8E49-B541-F082F67A1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(6,4)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C2F7623A-731A-F545-BB43-52735B57A510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91267" name="Picture 9126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F061CEE-F3B3-EB47-B0E2-417542F94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C5EC66BB-30DA-904C-8F29-3EEB48FB9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6AB5C16E-F0EB-CC41-9B90-AF33DABCE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06A0BFDB-C90D-EE4A-B774-285B3EF37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579C7490-C3D4-994E-9EDD-D631AE88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67C244B8-A48D-5847-AD80-9E0916146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9825DC5A-E2C5-0B45-A4FA-038453202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9" name="Rectangle 9">
            <a:extLst>
              <a:ext uri="{FF2B5EF4-FFF2-40B4-BE49-F238E27FC236}">
                <a16:creationId xmlns:a16="http://schemas.microsoft.com/office/drawing/2014/main" id="{AD046A9B-1497-7441-9E40-5FEAEB14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70" name="Rectangle 10">
            <a:extLst>
              <a:ext uri="{FF2B5EF4-FFF2-40B4-BE49-F238E27FC236}">
                <a16:creationId xmlns:a16="http://schemas.microsoft.com/office/drawing/2014/main" id="{6DE24586-769A-9346-961F-149CCD63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171" name="Rectangle 11">
            <a:extLst>
              <a:ext uri="{FF2B5EF4-FFF2-40B4-BE49-F238E27FC236}">
                <a16:creationId xmlns:a16="http://schemas.microsoft.com/office/drawing/2014/main" id="{2612B021-780E-8A43-9DC5-5479310D7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172" name="Rectangle 12">
            <a:extLst>
              <a:ext uri="{FF2B5EF4-FFF2-40B4-BE49-F238E27FC236}">
                <a16:creationId xmlns:a16="http://schemas.microsoft.com/office/drawing/2014/main" id="{08C1189E-8255-E746-8FDF-DCDA4F6FA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73" name="Rectangle 13">
            <a:extLst>
              <a:ext uri="{FF2B5EF4-FFF2-40B4-BE49-F238E27FC236}">
                <a16:creationId xmlns:a16="http://schemas.microsoft.com/office/drawing/2014/main" id="{EB7716E1-65CE-8E40-AA6C-D6A783CB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174" name="Rectangle 14">
            <a:extLst>
              <a:ext uri="{FF2B5EF4-FFF2-40B4-BE49-F238E27FC236}">
                <a16:creationId xmlns:a16="http://schemas.microsoft.com/office/drawing/2014/main" id="{8F11004E-73E1-7645-92F2-42058636D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175" name="Rectangle 15">
            <a:extLst>
              <a:ext uri="{FF2B5EF4-FFF2-40B4-BE49-F238E27FC236}">
                <a16:creationId xmlns:a16="http://schemas.microsoft.com/office/drawing/2014/main" id="{C0D33212-7F66-DB42-BAE4-F3A0480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2176" name="Rectangle 16">
            <a:extLst>
              <a:ext uri="{FF2B5EF4-FFF2-40B4-BE49-F238E27FC236}">
                <a16:creationId xmlns:a16="http://schemas.microsoft.com/office/drawing/2014/main" id="{5BA3E291-FC1F-7A45-BDD0-C8D0483F8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77" name="Rectangle 17">
            <a:extLst>
              <a:ext uri="{FF2B5EF4-FFF2-40B4-BE49-F238E27FC236}">
                <a16:creationId xmlns:a16="http://schemas.microsoft.com/office/drawing/2014/main" id="{B9336FDB-3E5C-4740-989E-C48F223FA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78" name="Rectangle 18">
            <a:extLst>
              <a:ext uri="{FF2B5EF4-FFF2-40B4-BE49-F238E27FC236}">
                <a16:creationId xmlns:a16="http://schemas.microsoft.com/office/drawing/2014/main" id="{CA130727-5649-FF4F-A593-A957DEA05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179" name="Rectangle 19">
            <a:extLst>
              <a:ext uri="{FF2B5EF4-FFF2-40B4-BE49-F238E27FC236}">
                <a16:creationId xmlns:a16="http://schemas.microsoft.com/office/drawing/2014/main" id="{1D4DF299-D89B-7741-B750-6FFA46A3B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180" name="Rectangle 20">
            <a:extLst>
              <a:ext uri="{FF2B5EF4-FFF2-40B4-BE49-F238E27FC236}">
                <a16:creationId xmlns:a16="http://schemas.microsoft.com/office/drawing/2014/main" id="{83536B67-6E81-8F4E-B96D-74F0C4F9B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2181" name="Rectangle 21">
            <a:extLst>
              <a:ext uri="{FF2B5EF4-FFF2-40B4-BE49-F238E27FC236}">
                <a16:creationId xmlns:a16="http://schemas.microsoft.com/office/drawing/2014/main" id="{503E5DED-4AA8-C348-A639-716B5D474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2182" name="Rectangle 22">
            <a:extLst>
              <a:ext uri="{FF2B5EF4-FFF2-40B4-BE49-F238E27FC236}">
                <a16:creationId xmlns:a16="http://schemas.microsoft.com/office/drawing/2014/main" id="{2F8A0660-87C1-9A48-96AB-BBD53A189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83" name="Rectangle 23">
            <a:extLst>
              <a:ext uri="{FF2B5EF4-FFF2-40B4-BE49-F238E27FC236}">
                <a16:creationId xmlns:a16="http://schemas.microsoft.com/office/drawing/2014/main" id="{23E29701-0587-1F45-B37B-E79A587EA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84" name="Rectangle 24">
            <a:extLst>
              <a:ext uri="{FF2B5EF4-FFF2-40B4-BE49-F238E27FC236}">
                <a16:creationId xmlns:a16="http://schemas.microsoft.com/office/drawing/2014/main" id="{5C7C31B8-0B10-1F4A-A5CD-A520E1CAD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85" name="Rectangle 25">
            <a:extLst>
              <a:ext uri="{FF2B5EF4-FFF2-40B4-BE49-F238E27FC236}">
                <a16:creationId xmlns:a16="http://schemas.microsoft.com/office/drawing/2014/main" id="{8CCAF436-DD71-0E47-9CF7-F82E63CFA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86" name="Rectangle 26">
            <a:extLst>
              <a:ext uri="{FF2B5EF4-FFF2-40B4-BE49-F238E27FC236}">
                <a16:creationId xmlns:a16="http://schemas.microsoft.com/office/drawing/2014/main" id="{FD5C71C6-BC96-AE40-9EDB-F0425AF30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187" name="Rectangle 27">
            <a:extLst>
              <a:ext uri="{FF2B5EF4-FFF2-40B4-BE49-F238E27FC236}">
                <a16:creationId xmlns:a16="http://schemas.microsoft.com/office/drawing/2014/main" id="{3B9665FB-7016-AA4C-A83D-5DE67385D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88" name="Rectangle 28">
            <a:extLst>
              <a:ext uri="{FF2B5EF4-FFF2-40B4-BE49-F238E27FC236}">
                <a16:creationId xmlns:a16="http://schemas.microsoft.com/office/drawing/2014/main" id="{7038A941-A15B-DE45-A3FC-11B820E2E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89" name="Rectangle 29">
            <a:extLst>
              <a:ext uri="{FF2B5EF4-FFF2-40B4-BE49-F238E27FC236}">
                <a16:creationId xmlns:a16="http://schemas.microsoft.com/office/drawing/2014/main" id="{0BC2F6A7-DB98-B847-B5D6-72055047D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0" name="Rectangle 30">
            <a:extLst>
              <a:ext uri="{FF2B5EF4-FFF2-40B4-BE49-F238E27FC236}">
                <a16:creationId xmlns:a16="http://schemas.microsoft.com/office/drawing/2014/main" id="{CF30CA19-E576-0A4B-BBB3-5ED3F1A77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1" name="Rectangle 31">
            <a:extLst>
              <a:ext uri="{FF2B5EF4-FFF2-40B4-BE49-F238E27FC236}">
                <a16:creationId xmlns:a16="http://schemas.microsoft.com/office/drawing/2014/main" id="{72419A5E-8B55-B441-A391-F40598139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2" name="Rectangle 32">
            <a:extLst>
              <a:ext uri="{FF2B5EF4-FFF2-40B4-BE49-F238E27FC236}">
                <a16:creationId xmlns:a16="http://schemas.microsoft.com/office/drawing/2014/main" id="{DEBCBA20-C46A-334B-A991-76BB5B7FA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3" name="Rectangle 33">
            <a:extLst>
              <a:ext uri="{FF2B5EF4-FFF2-40B4-BE49-F238E27FC236}">
                <a16:creationId xmlns:a16="http://schemas.microsoft.com/office/drawing/2014/main" id="{36A10B9B-E386-DF4B-8694-161713D8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4" name="Rectangle 34">
            <a:extLst>
              <a:ext uri="{FF2B5EF4-FFF2-40B4-BE49-F238E27FC236}">
                <a16:creationId xmlns:a16="http://schemas.microsoft.com/office/drawing/2014/main" id="{5B0465BE-482E-B742-A3D9-13E2F991C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2195" name="Rectangle 35">
            <a:extLst>
              <a:ext uri="{FF2B5EF4-FFF2-40B4-BE49-F238E27FC236}">
                <a16:creationId xmlns:a16="http://schemas.microsoft.com/office/drawing/2014/main" id="{0A465623-66B4-C54A-A247-A68FF2943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2196" name="Rectangle 36">
            <a:extLst>
              <a:ext uri="{FF2B5EF4-FFF2-40B4-BE49-F238E27FC236}">
                <a16:creationId xmlns:a16="http://schemas.microsoft.com/office/drawing/2014/main" id="{80C7D9CF-8A92-B04B-8386-9517670FF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197" name="Rectangle 37">
            <a:extLst>
              <a:ext uri="{FF2B5EF4-FFF2-40B4-BE49-F238E27FC236}">
                <a16:creationId xmlns:a16="http://schemas.microsoft.com/office/drawing/2014/main" id="{D91F9519-93E1-2D46-BD49-E0DB8DA4D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8" name="Rectangle 38">
            <a:extLst>
              <a:ext uri="{FF2B5EF4-FFF2-40B4-BE49-F238E27FC236}">
                <a16:creationId xmlns:a16="http://schemas.microsoft.com/office/drawing/2014/main" id="{65DD7724-9251-FC42-BA3A-640A306D0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9" name="Rectangle 39">
            <a:extLst>
              <a:ext uri="{FF2B5EF4-FFF2-40B4-BE49-F238E27FC236}">
                <a16:creationId xmlns:a16="http://schemas.microsoft.com/office/drawing/2014/main" id="{EC77FB92-3FC5-D840-854D-F90139A1A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0" name="Rectangle 40">
            <a:extLst>
              <a:ext uri="{FF2B5EF4-FFF2-40B4-BE49-F238E27FC236}">
                <a16:creationId xmlns:a16="http://schemas.microsoft.com/office/drawing/2014/main" id="{8DB4D096-2A0A-9B41-B7BC-3DFE2EDC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1" name="Rectangle 41">
            <a:extLst>
              <a:ext uri="{FF2B5EF4-FFF2-40B4-BE49-F238E27FC236}">
                <a16:creationId xmlns:a16="http://schemas.microsoft.com/office/drawing/2014/main" id="{A3A698E6-0532-4445-8E87-7A67E90C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2" name="Rectangle 42">
            <a:extLst>
              <a:ext uri="{FF2B5EF4-FFF2-40B4-BE49-F238E27FC236}">
                <a16:creationId xmlns:a16="http://schemas.microsoft.com/office/drawing/2014/main" id="{8F589F48-5CEB-6042-9458-D900014B5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2203" name="Rectangle 43">
            <a:extLst>
              <a:ext uri="{FF2B5EF4-FFF2-40B4-BE49-F238E27FC236}">
                <a16:creationId xmlns:a16="http://schemas.microsoft.com/office/drawing/2014/main" id="{5E9E828E-E6B3-4740-9A54-91B1E391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4" name="Rectangle 44">
            <a:extLst>
              <a:ext uri="{FF2B5EF4-FFF2-40B4-BE49-F238E27FC236}">
                <a16:creationId xmlns:a16="http://schemas.microsoft.com/office/drawing/2014/main" id="{D2439858-C6DF-6347-B256-5A083EAC0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205" name="Rectangle 45">
            <a:extLst>
              <a:ext uri="{FF2B5EF4-FFF2-40B4-BE49-F238E27FC236}">
                <a16:creationId xmlns:a16="http://schemas.microsoft.com/office/drawing/2014/main" id="{DF245FBE-6EAA-5E45-B8C4-99B29E03C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2206" name="Rectangle 46">
            <a:extLst>
              <a:ext uri="{FF2B5EF4-FFF2-40B4-BE49-F238E27FC236}">
                <a16:creationId xmlns:a16="http://schemas.microsoft.com/office/drawing/2014/main" id="{E0794FC7-C94B-BA43-9749-8ACC3D992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2207" name="Rectangle 47">
            <a:extLst>
              <a:ext uri="{FF2B5EF4-FFF2-40B4-BE49-F238E27FC236}">
                <a16:creationId xmlns:a16="http://schemas.microsoft.com/office/drawing/2014/main" id="{696EAC47-8283-7945-930A-6B5326E06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8" name="Rectangle 48">
            <a:extLst>
              <a:ext uri="{FF2B5EF4-FFF2-40B4-BE49-F238E27FC236}">
                <a16:creationId xmlns:a16="http://schemas.microsoft.com/office/drawing/2014/main" id="{552B7736-9494-7E43-AD28-F7F474BC6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9" name="Rectangle 49">
            <a:extLst>
              <a:ext uri="{FF2B5EF4-FFF2-40B4-BE49-F238E27FC236}">
                <a16:creationId xmlns:a16="http://schemas.microsoft.com/office/drawing/2014/main" id="{58CD928D-41CF-AC4F-9653-CBE4A2AA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0" name="Rectangle 50">
            <a:extLst>
              <a:ext uri="{FF2B5EF4-FFF2-40B4-BE49-F238E27FC236}">
                <a16:creationId xmlns:a16="http://schemas.microsoft.com/office/drawing/2014/main" id="{C62DDB6D-E713-EB4C-9F1C-38D073969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211" name="Rectangle 51">
            <a:extLst>
              <a:ext uri="{FF2B5EF4-FFF2-40B4-BE49-F238E27FC236}">
                <a16:creationId xmlns:a16="http://schemas.microsoft.com/office/drawing/2014/main" id="{9CE75711-5AA9-D44E-AAA1-86FF373A8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2" name="Rectangle 52">
            <a:extLst>
              <a:ext uri="{FF2B5EF4-FFF2-40B4-BE49-F238E27FC236}">
                <a16:creationId xmlns:a16="http://schemas.microsoft.com/office/drawing/2014/main" id="{30151C34-AF15-0E4F-8382-0221F64E8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3" name="Rectangle 53">
            <a:extLst>
              <a:ext uri="{FF2B5EF4-FFF2-40B4-BE49-F238E27FC236}">
                <a16:creationId xmlns:a16="http://schemas.microsoft.com/office/drawing/2014/main" id="{1C5644B6-A502-554C-9D2D-8E31C279A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4" name="Rectangle 54">
            <a:extLst>
              <a:ext uri="{FF2B5EF4-FFF2-40B4-BE49-F238E27FC236}">
                <a16:creationId xmlns:a16="http://schemas.microsoft.com/office/drawing/2014/main" id="{60171FC1-9132-454A-A867-1C0C1183D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5" name="Rectangle 55">
            <a:extLst>
              <a:ext uri="{FF2B5EF4-FFF2-40B4-BE49-F238E27FC236}">
                <a16:creationId xmlns:a16="http://schemas.microsoft.com/office/drawing/2014/main" id="{AC2C6550-6870-2C4D-A544-6A7AA5EB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6" name="Rectangle 56">
            <a:extLst>
              <a:ext uri="{FF2B5EF4-FFF2-40B4-BE49-F238E27FC236}">
                <a16:creationId xmlns:a16="http://schemas.microsoft.com/office/drawing/2014/main" id="{8744269F-E402-5F42-AAB3-D8FD949A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7" name="Rectangle 57">
            <a:extLst>
              <a:ext uri="{FF2B5EF4-FFF2-40B4-BE49-F238E27FC236}">
                <a16:creationId xmlns:a16="http://schemas.microsoft.com/office/drawing/2014/main" id="{1580DD1B-3E88-EC4D-B008-F9DBEFB5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8" name="Rectangle 58">
            <a:extLst>
              <a:ext uri="{FF2B5EF4-FFF2-40B4-BE49-F238E27FC236}">
                <a16:creationId xmlns:a16="http://schemas.microsoft.com/office/drawing/2014/main" id="{0CDB4C89-C538-B14D-8000-F742E09F9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9" name="Rectangle 59">
            <a:extLst>
              <a:ext uri="{FF2B5EF4-FFF2-40B4-BE49-F238E27FC236}">
                <a16:creationId xmlns:a16="http://schemas.microsoft.com/office/drawing/2014/main" id="{93584998-5232-4843-9B9F-D71888CF7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0" name="Rectangle 60">
            <a:extLst>
              <a:ext uri="{FF2B5EF4-FFF2-40B4-BE49-F238E27FC236}">
                <a16:creationId xmlns:a16="http://schemas.microsoft.com/office/drawing/2014/main" id="{6F428323-42F4-CF46-B06A-B63FC2C2A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1" name="Rectangle 61">
            <a:extLst>
              <a:ext uri="{FF2B5EF4-FFF2-40B4-BE49-F238E27FC236}">
                <a16:creationId xmlns:a16="http://schemas.microsoft.com/office/drawing/2014/main" id="{F3B234E0-412E-E04C-B34B-A3BC0538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2" name="Rectangle 62">
            <a:extLst>
              <a:ext uri="{FF2B5EF4-FFF2-40B4-BE49-F238E27FC236}">
                <a16:creationId xmlns:a16="http://schemas.microsoft.com/office/drawing/2014/main" id="{E8FF88ED-26C7-A54A-A23F-04AC9174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3" name="Rectangle 63">
            <a:extLst>
              <a:ext uri="{FF2B5EF4-FFF2-40B4-BE49-F238E27FC236}">
                <a16:creationId xmlns:a16="http://schemas.microsoft.com/office/drawing/2014/main" id="{02EC53EF-BABC-3B47-A5D5-EDC0AFDBB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4" name="Rectangle 64">
            <a:extLst>
              <a:ext uri="{FF2B5EF4-FFF2-40B4-BE49-F238E27FC236}">
                <a16:creationId xmlns:a16="http://schemas.microsoft.com/office/drawing/2014/main" id="{B9CBB249-DA4C-7641-A6ED-9B76DE984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5" name="Rectangle 65">
            <a:extLst>
              <a:ext uri="{FF2B5EF4-FFF2-40B4-BE49-F238E27FC236}">
                <a16:creationId xmlns:a16="http://schemas.microsoft.com/office/drawing/2014/main" id="{1E5D33C9-8623-F346-958C-A63C3686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3630613"/>
            <a:ext cx="381000" cy="381000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6" name="Rectangle 66">
            <a:extLst>
              <a:ext uri="{FF2B5EF4-FFF2-40B4-BE49-F238E27FC236}">
                <a16:creationId xmlns:a16="http://schemas.microsoft.com/office/drawing/2014/main" id="{58B8749E-9EFB-4749-9098-3524BC4C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2227" name="Rectangle 67">
            <a:extLst>
              <a:ext uri="{FF2B5EF4-FFF2-40B4-BE49-F238E27FC236}">
                <a16:creationId xmlns:a16="http://schemas.microsoft.com/office/drawing/2014/main" id="{77391251-FF0D-8949-B6F0-2B833F1D3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2228" name="Rectangle 68">
            <a:extLst>
              <a:ext uri="{FF2B5EF4-FFF2-40B4-BE49-F238E27FC236}">
                <a16:creationId xmlns:a16="http://schemas.microsoft.com/office/drawing/2014/main" id="{5D00CCB5-B911-884A-83B3-052ECC4E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2229" name="Rectangle 69">
            <a:extLst>
              <a:ext uri="{FF2B5EF4-FFF2-40B4-BE49-F238E27FC236}">
                <a16:creationId xmlns:a16="http://schemas.microsoft.com/office/drawing/2014/main" id="{97844A44-140E-4748-8AE9-91DA0A591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2230" name="Rectangle 70">
            <a:extLst>
              <a:ext uri="{FF2B5EF4-FFF2-40B4-BE49-F238E27FC236}">
                <a16:creationId xmlns:a16="http://schemas.microsoft.com/office/drawing/2014/main" id="{A8AB4B37-4AB1-DE4A-9A3F-D24487999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2231" name="Rectangle 71">
            <a:extLst>
              <a:ext uri="{FF2B5EF4-FFF2-40B4-BE49-F238E27FC236}">
                <a16:creationId xmlns:a16="http://schemas.microsoft.com/office/drawing/2014/main" id="{A14E3E5C-B51C-D746-BEBA-90E37047A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2232" name="Rectangle 72">
            <a:extLst>
              <a:ext uri="{FF2B5EF4-FFF2-40B4-BE49-F238E27FC236}">
                <a16:creationId xmlns:a16="http://schemas.microsoft.com/office/drawing/2014/main" id="{CAC67280-93A9-BF4F-A583-4391C631B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2233" name="Rectangle 73">
            <a:extLst>
              <a:ext uri="{FF2B5EF4-FFF2-40B4-BE49-F238E27FC236}">
                <a16:creationId xmlns:a16="http://schemas.microsoft.com/office/drawing/2014/main" id="{DE2AF75D-27FC-C44C-BE6A-DBC627E7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2234" name="Rectangle 74">
            <a:extLst>
              <a:ext uri="{FF2B5EF4-FFF2-40B4-BE49-F238E27FC236}">
                <a16:creationId xmlns:a16="http://schemas.microsoft.com/office/drawing/2014/main" id="{FAA354F1-1CEA-F04B-A984-83A5229B3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68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2235" name="Rectangle 75">
            <a:extLst>
              <a:ext uri="{FF2B5EF4-FFF2-40B4-BE49-F238E27FC236}">
                <a16:creationId xmlns:a16="http://schemas.microsoft.com/office/drawing/2014/main" id="{B36074A9-A81C-1F43-8322-1ABCF5DB6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01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2236" name="Rectangle 76">
            <a:extLst>
              <a:ext uri="{FF2B5EF4-FFF2-40B4-BE49-F238E27FC236}">
                <a16:creationId xmlns:a16="http://schemas.microsoft.com/office/drawing/2014/main" id="{9D671526-06B5-6F4E-8DF2-E5E66D3BD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82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2237" name="Rectangle 77">
            <a:extLst>
              <a:ext uri="{FF2B5EF4-FFF2-40B4-BE49-F238E27FC236}">
                <a16:creationId xmlns:a16="http://schemas.microsoft.com/office/drawing/2014/main" id="{DE8C2249-2191-C343-8D2D-0B1B122C5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63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2238" name="Rectangle 78">
            <a:extLst>
              <a:ext uri="{FF2B5EF4-FFF2-40B4-BE49-F238E27FC236}">
                <a16:creationId xmlns:a16="http://schemas.microsoft.com/office/drawing/2014/main" id="{662169DA-2DA9-F64A-92C4-39D231A1B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4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2239" name="Rectangle 79">
            <a:extLst>
              <a:ext uri="{FF2B5EF4-FFF2-40B4-BE49-F238E27FC236}">
                <a16:creationId xmlns:a16="http://schemas.microsoft.com/office/drawing/2014/main" id="{C7FA543C-0665-994F-A8F3-780E70EB0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25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2240" name="Rectangle 80">
            <a:extLst>
              <a:ext uri="{FF2B5EF4-FFF2-40B4-BE49-F238E27FC236}">
                <a16:creationId xmlns:a16="http://schemas.microsoft.com/office/drawing/2014/main" id="{7F5C5193-EC7C-7B48-85C2-6824C3EC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06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2241" name="Rectangle 81">
            <a:extLst>
              <a:ext uri="{FF2B5EF4-FFF2-40B4-BE49-F238E27FC236}">
                <a16:creationId xmlns:a16="http://schemas.microsoft.com/office/drawing/2014/main" id="{9710DDE2-615C-2E4F-880D-759BB6879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87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2243" name="Rectangle 83">
            <a:extLst>
              <a:ext uri="{FF2B5EF4-FFF2-40B4-BE49-F238E27FC236}">
                <a16:creationId xmlns:a16="http://schemas.microsoft.com/office/drawing/2014/main" id="{9D94C9AA-1D56-7741-9227-BF369546A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44" name="Rectangle 84">
            <a:extLst>
              <a:ext uri="{FF2B5EF4-FFF2-40B4-BE49-F238E27FC236}">
                <a16:creationId xmlns:a16="http://schemas.microsoft.com/office/drawing/2014/main" id="{A74C2691-AE8A-7345-8324-0FB74E996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45" name="Rectangle 85">
            <a:extLst>
              <a:ext uri="{FF2B5EF4-FFF2-40B4-BE49-F238E27FC236}">
                <a16:creationId xmlns:a16="http://schemas.microsoft.com/office/drawing/2014/main" id="{C82C84BA-99A3-1142-B51B-DBCCC0EA0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46" name="Rectangle 86">
            <a:extLst>
              <a:ext uri="{FF2B5EF4-FFF2-40B4-BE49-F238E27FC236}">
                <a16:creationId xmlns:a16="http://schemas.microsoft.com/office/drawing/2014/main" id="{23B3A77A-2FE1-F94F-BF26-002BD3557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47" name="Rectangle 87">
            <a:extLst>
              <a:ext uri="{FF2B5EF4-FFF2-40B4-BE49-F238E27FC236}">
                <a16:creationId xmlns:a16="http://schemas.microsoft.com/office/drawing/2014/main" id="{F556942E-AB8A-7441-A11A-71CB3D1B8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48" name="Rectangle 88">
            <a:extLst>
              <a:ext uri="{FF2B5EF4-FFF2-40B4-BE49-F238E27FC236}">
                <a16:creationId xmlns:a16="http://schemas.microsoft.com/office/drawing/2014/main" id="{F9E9B5FC-9E70-C542-A574-09B4A8FDF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49" name="Rectangle 89">
            <a:extLst>
              <a:ext uri="{FF2B5EF4-FFF2-40B4-BE49-F238E27FC236}">
                <a16:creationId xmlns:a16="http://schemas.microsoft.com/office/drawing/2014/main" id="{C8AF03BA-356E-5941-91DA-774F634F6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0" name="Rectangle 90">
            <a:extLst>
              <a:ext uri="{FF2B5EF4-FFF2-40B4-BE49-F238E27FC236}">
                <a16:creationId xmlns:a16="http://schemas.microsoft.com/office/drawing/2014/main" id="{D14D5E80-7CDF-8F43-98F9-F87FD31BD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1" name="Rectangle 91">
            <a:extLst>
              <a:ext uri="{FF2B5EF4-FFF2-40B4-BE49-F238E27FC236}">
                <a16:creationId xmlns:a16="http://schemas.microsoft.com/office/drawing/2014/main" id="{65360ECE-202D-A84B-8496-8391ECAF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2" name="Rectangle 92">
            <a:extLst>
              <a:ext uri="{FF2B5EF4-FFF2-40B4-BE49-F238E27FC236}">
                <a16:creationId xmlns:a16="http://schemas.microsoft.com/office/drawing/2014/main" id="{0894E80B-34E4-0F40-AA10-91B7DB698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49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92253" name="Rectangle 93">
            <a:extLst>
              <a:ext uri="{FF2B5EF4-FFF2-40B4-BE49-F238E27FC236}">
                <a16:creationId xmlns:a16="http://schemas.microsoft.com/office/drawing/2014/main" id="{E9E7C8FB-5594-C947-B0C7-E0DA69910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4" name="Rectangle 94">
            <a:extLst>
              <a:ext uri="{FF2B5EF4-FFF2-40B4-BE49-F238E27FC236}">
                <a16:creationId xmlns:a16="http://schemas.microsoft.com/office/drawing/2014/main" id="{191D5586-74B4-694A-AFC1-D2B5100F3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5" name="Rectangle 95">
            <a:extLst>
              <a:ext uri="{FF2B5EF4-FFF2-40B4-BE49-F238E27FC236}">
                <a16:creationId xmlns:a16="http://schemas.microsoft.com/office/drawing/2014/main" id="{E45F9475-9754-684C-B142-ABED32F4A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6" name="Rectangle 96">
            <a:extLst>
              <a:ext uri="{FF2B5EF4-FFF2-40B4-BE49-F238E27FC236}">
                <a16:creationId xmlns:a16="http://schemas.microsoft.com/office/drawing/2014/main" id="{CAB55EDE-A6A4-A147-A4A9-62A6B78DE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7" name="Rectangle 97">
            <a:extLst>
              <a:ext uri="{FF2B5EF4-FFF2-40B4-BE49-F238E27FC236}">
                <a16:creationId xmlns:a16="http://schemas.microsoft.com/office/drawing/2014/main" id="{38288D22-FD91-E448-8C70-685B97D9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8" name="Rectangle 98">
            <a:extLst>
              <a:ext uri="{FF2B5EF4-FFF2-40B4-BE49-F238E27FC236}">
                <a16:creationId xmlns:a16="http://schemas.microsoft.com/office/drawing/2014/main" id="{3C267C57-23EA-8D4E-9674-36A036765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9" name="Rectangle 99">
            <a:extLst>
              <a:ext uri="{FF2B5EF4-FFF2-40B4-BE49-F238E27FC236}">
                <a16:creationId xmlns:a16="http://schemas.microsoft.com/office/drawing/2014/main" id="{951C111E-6CE4-0B4D-8647-2D1BFC802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0" name="Rectangle 100">
            <a:extLst>
              <a:ext uri="{FF2B5EF4-FFF2-40B4-BE49-F238E27FC236}">
                <a16:creationId xmlns:a16="http://schemas.microsoft.com/office/drawing/2014/main" id="{CDF8D45A-DB20-4241-A9C3-556F38769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1" name="Rectangle 101">
            <a:extLst>
              <a:ext uri="{FF2B5EF4-FFF2-40B4-BE49-F238E27FC236}">
                <a16:creationId xmlns:a16="http://schemas.microsoft.com/office/drawing/2014/main" id="{39A7EB73-0D19-DA44-9BE9-5D7B85414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2" name="Rectangle 102">
            <a:extLst>
              <a:ext uri="{FF2B5EF4-FFF2-40B4-BE49-F238E27FC236}">
                <a16:creationId xmlns:a16="http://schemas.microsoft.com/office/drawing/2014/main" id="{A627C8FF-5058-B54C-8730-6A285ED2D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3" name="Rectangle 103">
            <a:extLst>
              <a:ext uri="{FF2B5EF4-FFF2-40B4-BE49-F238E27FC236}">
                <a16:creationId xmlns:a16="http://schemas.microsoft.com/office/drawing/2014/main" id="{42257EAF-F084-B84C-8BA0-3FD139998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4" name="Rectangle 104">
            <a:extLst>
              <a:ext uri="{FF2B5EF4-FFF2-40B4-BE49-F238E27FC236}">
                <a16:creationId xmlns:a16="http://schemas.microsoft.com/office/drawing/2014/main" id="{BB3B3449-E59D-C244-9345-8B18BA29B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5" name="Rectangle 105">
            <a:extLst>
              <a:ext uri="{FF2B5EF4-FFF2-40B4-BE49-F238E27FC236}">
                <a16:creationId xmlns:a16="http://schemas.microsoft.com/office/drawing/2014/main" id="{EB8739E5-DB07-454C-B4E1-E7F5B333D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6" name="Rectangle 106">
            <a:extLst>
              <a:ext uri="{FF2B5EF4-FFF2-40B4-BE49-F238E27FC236}">
                <a16:creationId xmlns:a16="http://schemas.microsoft.com/office/drawing/2014/main" id="{76769BE5-E21C-5C46-8218-F1518C6ED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7" name="Rectangle 107">
            <a:extLst>
              <a:ext uri="{FF2B5EF4-FFF2-40B4-BE49-F238E27FC236}">
                <a16:creationId xmlns:a16="http://schemas.microsoft.com/office/drawing/2014/main" id="{D4CF7C06-4A92-DB49-ABFB-F4B750886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8" name="Rectangle 108">
            <a:extLst>
              <a:ext uri="{FF2B5EF4-FFF2-40B4-BE49-F238E27FC236}">
                <a16:creationId xmlns:a16="http://schemas.microsoft.com/office/drawing/2014/main" id="{D4D8AC79-54E0-EF45-A65F-17909C24F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9" name="Rectangle 109">
            <a:extLst>
              <a:ext uri="{FF2B5EF4-FFF2-40B4-BE49-F238E27FC236}">
                <a16:creationId xmlns:a16="http://schemas.microsoft.com/office/drawing/2014/main" id="{F85E1A24-54AD-0D40-8996-2D53F4023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0" name="Rectangle 110">
            <a:extLst>
              <a:ext uri="{FF2B5EF4-FFF2-40B4-BE49-F238E27FC236}">
                <a16:creationId xmlns:a16="http://schemas.microsoft.com/office/drawing/2014/main" id="{F1077D05-6303-E042-8173-182772FAF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1" name="Rectangle 111">
            <a:extLst>
              <a:ext uri="{FF2B5EF4-FFF2-40B4-BE49-F238E27FC236}">
                <a16:creationId xmlns:a16="http://schemas.microsoft.com/office/drawing/2014/main" id="{45AD08BE-DE67-4044-8AEE-A487F8AF3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2" name="Rectangle 112">
            <a:extLst>
              <a:ext uri="{FF2B5EF4-FFF2-40B4-BE49-F238E27FC236}">
                <a16:creationId xmlns:a16="http://schemas.microsoft.com/office/drawing/2014/main" id="{70D76955-9973-2541-994D-89F9AB6AA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3" name="Rectangle 113">
            <a:extLst>
              <a:ext uri="{FF2B5EF4-FFF2-40B4-BE49-F238E27FC236}">
                <a16:creationId xmlns:a16="http://schemas.microsoft.com/office/drawing/2014/main" id="{A27CC236-8261-0E47-B730-9A6BE9017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4" name="Rectangle 114">
            <a:extLst>
              <a:ext uri="{FF2B5EF4-FFF2-40B4-BE49-F238E27FC236}">
                <a16:creationId xmlns:a16="http://schemas.microsoft.com/office/drawing/2014/main" id="{DC945B66-5D47-2349-B76F-EE818E6EA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5" name="Rectangle 115">
            <a:extLst>
              <a:ext uri="{FF2B5EF4-FFF2-40B4-BE49-F238E27FC236}">
                <a16:creationId xmlns:a16="http://schemas.microsoft.com/office/drawing/2014/main" id="{1504156D-2A2B-834D-B2A0-4579C3CAA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6" name="Rectangle 116">
            <a:extLst>
              <a:ext uri="{FF2B5EF4-FFF2-40B4-BE49-F238E27FC236}">
                <a16:creationId xmlns:a16="http://schemas.microsoft.com/office/drawing/2014/main" id="{8EF5F483-9BF6-5A44-A3E4-63B0817A8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7" name="Rectangle 117">
            <a:extLst>
              <a:ext uri="{FF2B5EF4-FFF2-40B4-BE49-F238E27FC236}">
                <a16:creationId xmlns:a16="http://schemas.microsoft.com/office/drawing/2014/main" id="{C7619CA5-CD15-A947-B5F2-DA4F1BB34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8" name="Rectangle 118">
            <a:extLst>
              <a:ext uri="{FF2B5EF4-FFF2-40B4-BE49-F238E27FC236}">
                <a16:creationId xmlns:a16="http://schemas.microsoft.com/office/drawing/2014/main" id="{A97BF233-1A4B-7F4D-B797-D8C60F5A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9" name="Rectangle 119">
            <a:extLst>
              <a:ext uri="{FF2B5EF4-FFF2-40B4-BE49-F238E27FC236}">
                <a16:creationId xmlns:a16="http://schemas.microsoft.com/office/drawing/2014/main" id="{121AE8CE-AD47-8B47-A18A-F315435D6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80" name="Rectangle 120">
            <a:extLst>
              <a:ext uri="{FF2B5EF4-FFF2-40B4-BE49-F238E27FC236}">
                <a16:creationId xmlns:a16="http://schemas.microsoft.com/office/drawing/2014/main" id="{69C5D16E-D56F-034E-A822-2F45B0A77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2281" name="Rectangle 121">
            <a:extLst>
              <a:ext uri="{FF2B5EF4-FFF2-40B4-BE49-F238E27FC236}">
                <a16:creationId xmlns:a16="http://schemas.microsoft.com/office/drawing/2014/main" id="{4CCECDE3-ECAD-8F4D-BCE1-0B3876A0D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92282" name="Rectangle 122">
            <a:extLst>
              <a:ext uri="{FF2B5EF4-FFF2-40B4-BE49-F238E27FC236}">
                <a16:creationId xmlns:a16="http://schemas.microsoft.com/office/drawing/2014/main" id="{24492B75-1BE1-A949-819F-2B3044064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2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92283" name="Picture 123">
            <a:extLst>
              <a:ext uri="{FF2B5EF4-FFF2-40B4-BE49-F238E27FC236}">
                <a16:creationId xmlns:a16="http://schemas.microsoft.com/office/drawing/2014/main" id="{9D44AFD8-F3AB-9348-B0B6-8FF048E55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01850"/>
            <a:ext cx="381000" cy="381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84" name="Text Box 124">
            <a:extLst>
              <a:ext uri="{FF2B5EF4-FFF2-40B4-BE49-F238E27FC236}">
                <a16:creationId xmlns:a16="http://schemas.microsoft.com/office/drawing/2014/main" id="{C2EB9489-7194-1E4A-90D1-98D967E6D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(1,6)</a:t>
            </a:r>
          </a:p>
        </p:txBody>
      </p:sp>
      <p:sp>
        <p:nvSpPr>
          <p:cNvPr id="92285" name="Line 125">
            <a:extLst>
              <a:ext uri="{FF2B5EF4-FFF2-40B4-BE49-F238E27FC236}">
                <a16:creationId xmlns:a16="http://schemas.microsoft.com/office/drawing/2014/main" id="{1A7935C2-259C-1E43-8CF9-E8BAD3C27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46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86" name="Line 126">
            <a:extLst>
              <a:ext uri="{FF2B5EF4-FFF2-40B4-BE49-F238E27FC236}">
                <a16:creationId xmlns:a16="http://schemas.microsoft.com/office/drawing/2014/main" id="{85C5653B-6B18-704F-81A5-3DE737CF8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08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87" name="AutoShape 127">
            <a:extLst>
              <a:ext uri="{FF2B5EF4-FFF2-40B4-BE49-F238E27FC236}">
                <a16:creationId xmlns:a16="http://schemas.microsoft.com/office/drawing/2014/main" id="{4068CDD5-4FBD-B846-A6E9-C092484DE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27075"/>
            <a:ext cx="1143000" cy="1600200"/>
          </a:xfrm>
          <a:custGeom>
            <a:avLst/>
            <a:gdLst>
              <a:gd name="T0" fmla="*/ 310885 w 21600"/>
              <a:gd name="T1" fmla="*/ 1512189 h 21600"/>
              <a:gd name="T2" fmla="*/ 539380 w 21600"/>
              <a:gd name="T3" fmla="*/ 1511819 h 21600"/>
              <a:gd name="T4" fmla="*/ 367506 w 21600"/>
              <a:gd name="T5" fmla="*/ 1357429 h 21600"/>
              <a:gd name="T6" fmla="*/ 19156 w 21600"/>
              <a:gd name="T7" fmla="*/ 1434327 h 21600"/>
              <a:gd name="T8" fmla="*/ 47572 w 21600"/>
              <a:gd name="T9" fmla="*/ 1030499 h 21600"/>
              <a:gd name="T10" fmla="*/ 336074 w 21600"/>
              <a:gd name="T11" fmla="*/ 107035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folHlink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88" name="AutoShape 128">
            <a:extLst>
              <a:ext uri="{FF2B5EF4-FFF2-40B4-BE49-F238E27FC236}">
                <a16:creationId xmlns:a16="http://schemas.microsoft.com/office/drawing/2014/main" id="{2461C0D6-2DC3-1E4F-B929-B349D942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489075"/>
            <a:ext cx="762000" cy="838200"/>
          </a:xfrm>
          <a:custGeom>
            <a:avLst/>
            <a:gdLst>
              <a:gd name="T0" fmla="*/ 732331 w 21600"/>
              <a:gd name="T1" fmla="*/ 581230 h 21600"/>
              <a:gd name="T2" fmla="*/ 578485 w 21600"/>
              <a:gd name="T3" fmla="*/ 192708 h 21600"/>
              <a:gd name="T4" fmla="*/ 555660 w 21600"/>
              <a:gd name="T5" fmla="*/ 499699 h 21600"/>
              <a:gd name="T6" fmla="*/ 366889 w 21600"/>
              <a:gd name="T7" fmla="*/ 942742 h 21600"/>
              <a:gd name="T8" fmla="*/ 181575 w 21600"/>
              <a:gd name="T9" fmla="*/ 726479 h 21600"/>
              <a:gd name="T10" fmla="*/ 378178 w 21600"/>
              <a:gd name="T11" fmla="*/ 5226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chemeClr val="accent2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89" name="Text Box 129">
            <a:extLst>
              <a:ext uri="{FF2B5EF4-FFF2-40B4-BE49-F238E27FC236}">
                <a16:creationId xmlns:a16="http://schemas.microsoft.com/office/drawing/2014/main" id="{D225A7CA-1F41-C648-A56C-6DFA63DA1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(6,5)</a:t>
            </a:r>
          </a:p>
        </p:txBody>
      </p:sp>
      <p:sp>
        <p:nvSpPr>
          <p:cNvPr id="131" name="Rectangle 3">
            <a:extLst>
              <a:ext uri="{FF2B5EF4-FFF2-40B4-BE49-F238E27FC236}">
                <a16:creationId xmlns:a16="http://schemas.microsoft.com/office/drawing/2014/main" id="{4E26B932-DBF1-0B48-BF21-704050FDF104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92290" name="Picture 9228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D91CB0D-81D8-6244-BA43-BBFC1424F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69A8463-D6A6-C740-8ECB-D7D2D0872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7772CB01-BCE5-5A4C-9C9C-935531A3C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2D6BC2FE-B68A-C14F-974D-55A559E1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3B846093-EB4E-B246-A6D8-AD32DAE54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3191" name="Rectangle 7">
            <a:extLst>
              <a:ext uri="{FF2B5EF4-FFF2-40B4-BE49-F238E27FC236}">
                <a16:creationId xmlns:a16="http://schemas.microsoft.com/office/drawing/2014/main" id="{89EDFB6D-4E5E-6F49-ACF9-EC8AA2F9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3192" name="Rectangle 8">
            <a:extLst>
              <a:ext uri="{FF2B5EF4-FFF2-40B4-BE49-F238E27FC236}">
                <a16:creationId xmlns:a16="http://schemas.microsoft.com/office/drawing/2014/main" id="{3EF51C85-CCE9-1B44-B8CB-0B9F35A5C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3" name="Rectangle 9">
            <a:extLst>
              <a:ext uri="{FF2B5EF4-FFF2-40B4-BE49-F238E27FC236}">
                <a16:creationId xmlns:a16="http://schemas.microsoft.com/office/drawing/2014/main" id="{75716B9C-214B-0F40-BA30-2C590B947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4" name="Rectangle 10">
            <a:extLst>
              <a:ext uri="{FF2B5EF4-FFF2-40B4-BE49-F238E27FC236}">
                <a16:creationId xmlns:a16="http://schemas.microsoft.com/office/drawing/2014/main" id="{82A36F26-0FB7-744F-94CD-325B990A5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3195" name="Rectangle 11">
            <a:extLst>
              <a:ext uri="{FF2B5EF4-FFF2-40B4-BE49-F238E27FC236}">
                <a16:creationId xmlns:a16="http://schemas.microsoft.com/office/drawing/2014/main" id="{81B0D7BC-A0A2-2144-8B03-F940BB360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3196" name="Rectangle 12">
            <a:extLst>
              <a:ext uri="{FF2B5EF4-FFF2-40B4-BE49-F238E27FC236}">
                <a16:creationId xmlns:a16="http://schemas.microsoft.com/office/drawing/2014/main" id="{345BB9B6-2FC1-C647-8F72-D02D9210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7" name="Rectangle 13">
            <a:extLst>
              <a:ext uri="{FF2B5EF4-FFF2-40B4-BE49-F238E27FC236}">
                <a16:creationId xmlns:a16="http://schemas.microsoft.com/office/drawing/2014/main" id="{B91A7321-EC12-E54A-8320-2ABDE90F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3198" name="Rectangle 14">
            <a:extLst>
              <a:ext uri="{FF2B5EF4-FFF2-40B4-BE49-F238E27FC236}">
                <a16:creationId xmlns:a16="http://schemas.microsoft.com/office/drawing/2014/main" id="{713BDA87-4BCE-C14E-B6FF-F2335AFE5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3199" name="Rectangle 15">
            <a:extLst>
              <a:ext uri="{FF2B5EF4-FFF2-40B4-BE49-F238E27FC236}">
                <a16:creationId xmlns:a16="http://schemas.microsoft.com/office/drawing/2014/main" id="{42746E72-9314-AE4C-BD97-28EE8B86A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3200" name="Rectangle 16">
            <a:extLst>
              <a:ext uri="{FF2B5EF4-FFF2-40B4-BE49-F238E27FC236}">
                <a16:creationId xmlns:a16="http://schemas.microsoft.com/office/drawing/2014/main" id="{156C6239-CC26-B445-A0A3-85E485B44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01" name="Rectangle 17">
            <a:extLst>
              <a:ext uri="{FF2B5EF4-FFF2-40B4-BE49-F238E27FC236}">
                <a16:creationId xmlns:a16="http://schemas.microsoft.com/office/drawing/2014/main" id="{B719D40C-8EB9-CA44-A103-946543EB4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02" name="Rectangle 18">
            <a:extLst>
              <a:ext uri="{FF2B5EF4-FFF2-40B4-BE49-F238E27FC236}">
                <a16:creationId xmlns:a16="http://schemas.microsoft.com/office/drawing/2014/main" id="{F99A0B90-9173-3243-8A83-B74FAC518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3203" name="Rectangle 19">
            <a:extLst>
              <a:ext uri="{FF2B5EF4-FFF2-40B4-BE49-F238E27FC236}">
                <a16:creationId xmlns:a16="http://schemas.microsoft.com/office/drawing/2014/main" id="{C7DBC2E1-6B7C-C84E-99C5-E2A090F1D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3204" name="Rectangle 20">
            <a:extLst>
              <a:ext uri="{FF2B5EF4-FFF2-40B4-BE49-F238E27FC236}">
                <a16:creationId xmlns:a16="http://schemas.microsoft.com/office/drawing/2014/main" id="{C89F6432-1F55-5E4C-B937-9C4EE1947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3205" name="Rectangle 21">
            <a:extLst>
              <a:ext uri="{FF2B5EF4-FFF2-40B4-BE49-F238E27FC236}">
                <a16:creationId xmlns:a16="http://schemas.microsoft.com/office/drawing/2014/main" id="{C17CB606-1392-8649-8E86-B0DC51BC2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3206" name="Rectangle 22">
            <a:extLst>
              <a:ext uri="{FF2B5EF4-FFF2-40B4-BE49-F238E27FC236}">
                <a16:creationId xmlns:a16="http://schemas.microsoft.com/office/drawing/2014/main" id="{04B66736-A705-8748-942F-6CF4D7FD9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07" name="Rectangle 23">
            <a:extLst>
              <a:ext uri="{FF2B5EF4-FFF2-40B4-BE49-F238E27FC236}">
                <a16:creationId xmlns:a16="http://schemas.microsoft.com/office/drawing/2014/main" id="{A7FF64B4-0A33-7D42-929F-F17AADFD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08" name="Rectangle 24">
            <a:extLst>
              <a:ext uri="{FF2B5EF4-FFF2-40B4-BE49-F238E27FC236}">
                <a16:creationId xmlns:a16="http://schemas.microsoft.com/office/drawing/2014/main" id="{0CD67D80-6CBE-F549-904C-A8A27FAD3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09" name="Rectangle 25">
            <a:extLst>
              <a:ext uri="{FF2B5EF4-FFF2-40B4-BE49-F238E27FC236}">
                <a16:creationId xmlns:a16="http://schemas.microsoft.com/office/drawing/2014/main" id="{70AB0FB7-4491-0A46-BF7B-0C93BE4E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10" name="Rectangle 26">
            <a:extLst>
              <a:ext uri="{FF2B5EF4-FFF2-40B4-BE49-F238E27FC236}">
                <a16:creationId xmlns:a16="http://schemas.microsoft.com/office/drawing/2014/main" id="{5D703D66-5272-F24C-B2FD-EBC12FA0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3211" name="Rectangle 27">
            <a:extLst>
              <a:ext uri="{FF2B5EF4-FFF2-40B4-BE49-F238E27FC236}">
                <a16:creationId xmlns:a16="http://schemas.microsoft.com/office/drawing/2014/main" id="{EDE2510F-DE0E-DB4F-B8E1-F46F45768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12" name="Rectangle 28">
            <a:extLst>
              <a:ext uri="{FF2B5EF4-FFF2-40B4-BE49-F238E27FC236}">
                <a16:creationId xmlns:a16="http://schemas.microsoft.com/office/drawing/2014/main" id="{F6300D14-77B4-9A40-B5F7-A77708CCE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13" name="Rectangle 29">
            <a:extLst>
              <a:ext uri="{FF2B5EF4-FFF2-40B4-BE49-F238E27FC236}">
                <a16:creationId xmlns:a16="http://schemas.microsoft.com/office/drawing/2014/main" id="{6CE489C7-5B17-4E49-932D-237B302DB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14" name="Rectangle 30">
            <a:extLst>
              <a:ext uri="{FF2B5EF4-FFF2-40B4-BE49-F238E27FC236}">
                <a16:creationId xmlns:a16="http://schemas.microsoft.com/office/drawing/2014/main" id="{E2422076-C5A1-3647-A19B-215BC6A43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15" name="Rectangle 31">
            <a:extLst>
              <a:ext uri="{FF2B5EF4-FFF2-40B4-BE49-F238E27FC236}">
                <a16:creationId xmlns:a16="http://schemas.microsoft.com/office/drawing/2014/main" id="{F8859038-4EC8-6C46-8578-BAEA87BC8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16" name="Rectangle 32">
            <a:extLst>
              <a:ext uri="{FF2B5EF4-FFF2-40B4-BE49-F238E27FC236}">
                <a16:creationId xmlns:a16="http://schemas.microsoft.com/office/drawing/2014/main" id="{D9D3D7DE-F155-E344-9222-A972F28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17" name="Rectangle 33">
            <a:extLst>
              <a:ext uri="{FF2B5EF4-FFF2-40B4-BE49-F238E27FC236}">
                <a16:creationId xmlns:a16="http://schemas.microsoft.com/office/drawing/2014/main" id="{E415349A-DDFD-2F40-BCDE-59FE5703F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18" name="Rectangle 34">
            <a:extLst>
              <a:ext uri="{FF2B5EF4-FFF2-40B4-BE49-F238E27FC236}">
                <a16:creationId xmlns:a16="http://schemas.microsoft.com/office/drawing/2014/main" id="{CF76F1F8-8677-0B4D-99B6-07B1A05B5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3219" name="Rectangle 35">
            <a:extLst>
              <a:ext uri="{FF2B5EF4-FFF2-40B4-BE49-F238E27FC236}">
                <a16:creationId xmlns:a16="http://schemas.microsoft.com/office/drawing/2014/main" id="{27D4D8A1-04B2-B94B-BF80-26B06D0DB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3220" name="Rectangle 36">
            <a:extLst>
              <a:ext uri="{FF2B5EF4-FFF2-40B4-BE49-F238E27FC236}">
                <a16:creationId xmlns:a16="http://schemas.microsoft.com/office/drawing/2014/main" id="{4FC8EC43-E7E4-244A-B9A1-44FF9D16E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3221" name="Rectangle 37">
            <a:extLst>
              <a:ext uri="{FF2B5EF4-FFF2-40B4-BE49-F238E27FC236}">
                <a16:creationId xmlns:a16="http://schemas.microsoft.com/office/drawing/2014/main" id="{701C5E85-1A6C-B149-875F-4B1FAF6D4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22" name="Rectangle 38">
            <a:extLst>
              <a:ext uri="{FF2B5EF4-FFF2-40B4-BE49-F238E27FC236}">
                <a16:creationId xmlns:a16="http://schemas.microsoft.com/office/drawing/2014/main" id="{C771D943-4568-8547-A575-0641CF13B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223" name="Rectangle 39">
            <a:extLst>
              <a:ext uri="{FF2B5EF4-FFF2-40B4-BE49-F238E27FC236}">
                <a16:creationId xmlns:a16="http://schemas.microsoft.com/office/drawing/2014/main" id="{C688411F-1375-244B-AA74-B2D2423DE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24" name="Rectangle 40">
            <a:extLst>
              <a:ext uri="{FF2B5EF4-FFF2-40B4-BE49-F238E27FC236}">
                <a16:creationId xmlns:a16="http://schemas.microsoft.com/office/drawing/2014/main" id="{90970C03-0397-FB4A-9D42-1DDE66E1F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25" name="Rectangle 41">
            <a:extLst>
              <a:ext uri="{FF2B5EF4-FFF2-40B4-BE49-F238E27FC236}">
                <a16:creationId xmlns:a16="http://schemas.microsoft.com/office/drawing/2014/main" id="{DEC414DC-1D1B-7F49-923D-C41F62E24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26" name="Rectangle 42">
            <a:extLst>
              <a:ext uri="{FF2B5EF4-FFF2-40B4-BE49-F238E27FC236}">
                <a16:creationId xmlns:a16="http://schemas.microsoft.com/office/drawing/2014/main" id="{AB2498DB-354C-044B-A4AB-666CD16BE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3227" name="Rectangle 43">
            <a:extLst>
              <a:ext uri="{FF2B5EF4-FFF2-40B4-BE49-F238E27FC236}">
                <a16:creationId xmlns:a16="http://schemas.microsoft.com/office/drawing/2014/main" id="{A65B4190-0E1C-0F4D-8A62-5E5CA6C0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28" name="Rectangle 44">
            <a:extLst>
              <a:ext uri="{FF2B5EF4-FFF2-40B4-BE49-F238E27FC236}">
                <a16:creationId xmlns:a16="http://schemas.microsoft.com/office/drawing/2014/main" id="{09F2AFBB-9D02-7E4A-95A1-E4D83116A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3229" name="Rectangle 45">
            <a:extLst>
              <a:ext uri="{FF2B5EF4-FFF2-40B4-BE49-F238E27FC236}">
                <a16:creationId xmlns:a16="http://schemas.microsoft.com/office/drawing/2014/main" id="{1C0FAB40-49E5-E84C-9956-FAB1C1F53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3230" name="Rectangle 46">
            <a:extLst>
              <a:ext uri="{FF2B5EF4-FFF2-40B4-BE49-F238E27FC236}">
                <a16:creationId xmlns:a16="http://schemas.microsoft.com/office/drawing/2014/main" id="{3EA47C18-2A8E-9C45-B894-DF283A0EA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3231" name="Rectangle 47">
            <a:extLst>
              <a:ext uri="{FF2B5EF4-FFF2-40B4-BE49-F238E27FC236}">
                <a16:creationId xmlns:a16="http://schemas.microsoft.com/office/drawing/2014/main" id="{36F639FC-4E2D-2943-AE2A-4EFB187B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32" name="Rectangle 48">
            <a:extLst>
              <a:ext uri="{FF2B5EF4-FFF2-40B4-BE49-F238E27FC236}">
                <a16:creationId xmlns:a16="http://schemas.microsoft.com/office/drawing/2014/main" id="{7B0B97F6-E78F-E74E-9E9C-DF440178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33" name="Rectangle 49">
            <a:extLst>
              <a:ext uri="{FF2B5EF4-FFF2-40B4-BE49-F238E27FC236}">
                <a16:creationId xmlns:a16="http://schemas.microsoft.com/office/drawing/2014/main" id="{B6239CF5-EDB6-954E-98E4-31BEE2CEB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34" name="Rectangle 50">
            <a:extLst>
              <a:ext uri="{FF2B5EF4-FFF2-40B4-BE49-F238E27FC236}">
                <a16:creationId xmlns:a16="http://schemas.microsoft.com/office/drawing/2014/main" id="{2840EAB4-DEF6-8D4F-8B01-018D6CE51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3235" name="Rectangle 51">
            <a:extLst>
              <a:ext uri="{FF2B5EF4-FFF2-40B4-BE49-F238E27FC236}">
                <a16:creationId xmlns:a16="http://schemas.microsoft.com/office/drawing/2014/main" id="{7FA1151D-7976-BC46-B66E-7BD35406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36" name="Rectangle 52">
            <a:extLst>
              <a:ext uri="{FF2B5EF4-FFF2-40B4-BE49-F238E27FC236}">
                <a16:creationId xmlns:a16="http://schemas.microsoft.com/office/drawing/2014/main" id="{C24FB755-9744-FB4C-87B6-021A8BEFF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37" name="Rectangle 53">
            <a:extLst>
              <a:ext uri="{FF2B5EF4-FFF2-40B4-BE49-F238E27FC236}">
                <a16:creationId xmlns:a16="http://schemas.microsoft.com/office/drawing/2014/main" id="{3AF1D029-0146-5946-9DE0-32D54D540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38" name="Rectangle 54">
            <a:extLst>
              <a:ext uri="{FF2B5EF4-FFF2-40B4-BE49-F238E27FC236}">
                <a16:creationId xmlns:a16="http://schemas.microsoft.com/office/drawing/2014/main" id="{CD2492F5-F3F1-154C-99EE-5455F99B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93239" name="Rectangle 55">
            <a:extLst>
              <a:ext uri="{FF2B5EF4-FFF2-40B4-BE49-F238E27FC236}">
                <a16:creationId xmlns:a16="http://schemas.microsoft.com/office/drawing/2014/main" id="{1C8E5533-35CD-3846-9E4A-B74F462B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40" name="Rectangle 56">
            <a:extLst>
              <a:ext uri="{FF2B5EF4-FFF2-40B4-BE49-F238E27FC236}">
                <a16:creationId xmlns:a16="http://schemas.microsoft.com/office/drawing/2014/main" id="{A68EF136-FB4B-D245-A9ED-E48BB6D84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41" name="Rectangle 57">
            <a:extLst>
              <a:ext uri="{FF2B5EF4-FFF2-40B4-BE49-F238E27FC236}">
                <a16:creationId xmlns:a16="http://schemas.microsoft.com/office/drawing/2014/main" id="{ACEEA030-175D-6A4A-8878-DC106993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42" name="Rectangle 58">
            <a:extLst>
              <a:ext uri="{FF2B5EF4-FFF2-40B4-BE49-F238E27FC236}">
                <a16:creationId xmlns:a16="http://schemas.microsoft.com/office/drawing/2014/main" id="{E25B5BBD-737D-AE47-B167-72784B768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43" name="Rectangle 59">
            <a:extLst>
              <a:ext uri="{FF2B5EF4-FFF2-40B4-BE49-F238E27FC236}">
                <a16:creationId xmlns:a16="http://schemas.microsoft.com/office/drawing/2014/main" id="{348B0899-B47E-2E4F-9E1E-4924783E0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44" name="Rectangle 60">
            <a:extLst>
              <a:ext uri="{FF2B5EF4-FFF2-40B4-BE49-F238E27FC236}">
                <a16:creationId xmlns:a16="http://schemas.microsoft.com/office/drawing/2014/main" id="{10481810-3A7D-EC44-9819-9F0926E2C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45" name="Rectangle 61">
            <a:extLst>
              <a:ext uri="{FF2B5EF4-FFF2-40B4-BE49-F238E27FC236}">
                <a16:creationId xmlns:a16="http://schemas.microsoft.com/office/drawing/2014/main" id="{91CE2CDC-2369-8B40-A464-AFDFBDA7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46" name="Rectangle 62">
            <a:extLst>
              <a:ext uri="{FF2B5EF4-FFF2-40B4-BE49-F238E27FC236}">
                <a16:creationId xmlns:a16="http://schemas.microsoft.com/office/drawing/2014/main" id="{537F8CEC-8E45-7541-A759-BE92ACB79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47" name="Rectangle 63">
            <a:extLst>
              <a:ext uri="{FF2B5EF4-FFF2-40B4-BE49-F238E27FC236}">
                <a16:creationId xmlns:a16="http://schemas.microsoft.com/office/drawing/2014/main" id="{8E9FA6BD-E6EB-CA46-9D4B-800B988E2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48" name="Rectangle 64">
            <a:extLst>
              <a:ext uri="{FF2B5EF4-FFF2-40B4-BE49-F238E27FC236}">
                <a16:creationId xmlns:a16="http://schemas.microsoft.com/office/drawing/2014/main" id="{7824AA8E-A498-174C-8DCB-8B4FB910F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49" name="Rectangle 65">
            <a:extLst>
              <a:ext uri="{FF2B5EF4-FFF2-40B4-BE49-F238E27FC236}">
                <a16:creationId xmlns:a16="http://schemas.microsoft.com/office/drawing/2014/main" id="{1D434867-C656-2A43-955B-3B524A84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3630613"/>
            <a:ext cx="381000" cy="381000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50" name="Rectangle 66">
            <a:extLst>
              <a:ext uri="{FF2B5EF4-FFF2-40B4-BE49-F238E27FC236}">
                <a16:creationId xmlns:a16="http://schemas.microsoft.com/office/drawing/2014/main" id="{A166D60E-85E2-4942-B4BA-A290CEF5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3251" name="Rectangle 67">
            <a:extLst>
              <a:ext uri="{FF2B5EF4-FFF2-40B4-BE49-F238E27FC236}">
                <a16:creationId xmlns:a16="http://schemas.microsoft.com/office/drawing/2014/main" id="{4C3C4C7F-19E3-524D-94E1-F00765C5C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3252" name="Rectangle 68">
            <a:extLst>
              <a:ext uri="{FF2B5EF4-FFF2-40B4-BE49-F238E27FC236}">
                <a16:creationId xmlns:a16="http://schemas.microsoft.com/office/drawing/2014/main" id="{C4D88484-42D1-3D4E-BD8D-B37A58824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3253" name="Rectangle 69">
            <a:extLst>
              <a:ext uri="{FF2B5EF4-FFF2-40B4-BE49-F238E27FC236}">
                <a16:creationId xmlns:a16="http://schemas.microsoft.com/office/drawing/2014/main" id="{00689B88-FF32-E04C-BCAA-8ED2C445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3254" name="Rectangle 70">
            <a:extLst>
              <a:ext uri="{FF2B5EF4-FFF2-40B4-BE49-F238E27FC236}">
                <a16:creationId xmlns:a16="http://schemas.microsoft.com/office/drawing/2014/main" id="{47AC86D1-C4BF-5643-91E0-FF6B57276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3255" name="Rectangle 71">
            <a:extLst>
              <a:ext uri="{FF2B5EF4-FFF2-40B4-BE49-F238E27FC236}">
                <a16:creationId xmlns:a16="http://schemas.microsoft.com/office/drawing/2014/main" id="{9D3A1304-4257-8A41-8EBD-FF7124CAE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3256" name="Rectangle 72">
            <a:extLst>
              <a:ext uri="{FF2B5EF4-FFF2-40B4-BE49-F238E27FC236}">
                <a16:creationId xmlns:a16="http://schemas.microsoft.com/office/drawing/2014/main" id="{26C352E1-F928-CF46-BD65-62B7FAECE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3257" name="Rectangle 73">
            <a:extLst>
              <a:ext uri="{FF2B5EF4-FFF2-40B4-BE49-F238E27FC236}">
                <a16:creationId xmlns:a16="http://schemas.microsoft.com/office/drawing/2014/main" id="{617D8336-345A-2D43-90D0-D432E08E5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3258" name="Rectangle 74">
            <a:extLst>
              <a:ext uri="{FF2B5EF4-FFF2-40B4-BE49-F238E27FC236}">
                <a16:creationId xmlns:a16="http://schemas.microsoft.com/office/drawing/2014/main" id="{7A7E2DDE-7DCF-F842-96D3-DCCEA3E26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68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3259" name="Rectangle 75">
            <a:extLst>
              <a:ext uri="{FF2B5EF4-FFF2-40B4-BE49-F238E27FC236}">
                <a16:creationId xmlns:a16="http://schemas.microsoft.com/office/drawing/2014/main" id="{4542CA8C-6936-8044-8B37-949AF200E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01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3260" name="Rectangle 76">
            <a:extLst>
              <a:ext uri="{FF2B5EF4-FFF2-40B4-BE49-F238E27FC236}">
                <a16:creationId xmlns:a16="http://schemas.microsoft.com/office/drawing/2014/main" id="{871BAE4B-89A4-2B42-A08B-EAC145433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82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3261" name="Rectangle 77">
            <a:extLst>
              <a:ext uri="{FF2B5EF4-FFF2-40B4-BE49-F238E27FC236}">
                <a16:creationId xmlns:a16="http://schemas.microsoft.com/office/drawing/2014/main" id="{D413F44C-7E10-374C-96B5-3AF40B2E3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63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3262" name="Rectangle 78">
            <a:extLst>
              <a:ext uri="{FF2B5EF4-FFF2-40B4-BE49-F238E27FC236}">
                <a16:creationId xmlns:a16="http://schemas.microsoft.com/office/drawing/2014/main" id="{35C52E30-BC60-664A-B166-819CF7D3F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4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3263" name="Rectangle 79">
            <a:extLst>
              <a:ext uri="{FF2B5EF4-FFF2-40B4-BE49-F238E27FC236}">
                <a16:creationId xmlns:a16="http://schemas.microsoft.com/office/drawing/2014/main" id="{DFDED57A-0A1C-0B44-9955-EA38D139C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25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3264" name="Rectangle 80">
            <a:extLst>
              <a:ext uri="{FF2B5EF4-FFF2-40B4-BE49-F238E27FC236}">
                <a16:creationId xmlns:a16="http://schemas.microsoft.com/office/drawing/2014/main" id="{74410FB1-880B-714E-B85E-FD49BB7ED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06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3265" name="Rectangle 81">
            <a:extLst>
              <a:ext uri="{FF2B5EF4-FFF2-40B4-BE49-F238E27FC236}">
                <a16:creationId xmlns:a16="http://schemas.microsoft.com/office/drawing/2014/main" id="{EE659B2E-4B98-E14E-B677-15F0F26D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87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3267" name="Rectangle 83">
            <a:extLst>
              <a:ext uri="{FF2B5EF4-FFF2-40B4-BE49-F238E27FC236}">
                <a16:creationId xmlns:a16="http://schemas.microsoft.com/office/drawing/2014/main" id="{78F68AD2-2D2D-8C4E-A29C-D7AD37E3A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68" name="Rectangle 84">
            <a:extLst>
              <a:ext uri="{FF2B5EF4-FFF2-40B4-BE49-F238E27FC236}">
                <a16:creationId xmlns:a16="http://schemas.microsoft.com/office/drawing/2014/main" id="{29B2BDBF-5915-9342-A828-26C0B9BEE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69" name="Rectangle 85">
            <a:extLst>
              <a:ext uri="{FF2B5EF4-FFF2-40B4-BE49-F238E27FC236}">
                <a16:creationId xmlns:a16="http://schemas.microsoft.com/office/drawing/2014/main" id="{4D7CB7E3-D6C3-6341-90E4-BE823744A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70" name="Rectangle 86">
            <a:extLst>
              <a:ext uri="{FF2B5EF4-FFF2-40B4-BE49-F238E27FC236}">
                <a16:creationId xmlns:a16="http://schemas.microsoft.com/office/drawing/2014/main" id="{290C6F78-826A-004A-AC72-1475AB4F0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71" name="Rectangle 87">
            <a:extLst>
              <a:ext uri="{FF2B5EF4-FFF2-40B4-BE49-F238E27FC236}">
                <a16:creationId xmlns:a16="http://schemas.microsoft.com/office/drawing/2014/main" id="{7F5EDF9B-11C3-3943-9947-6C5E3544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72" name="Rectangle 88">
            <a:extLst>
              <a:ext uri="{FF2B5EF4-FFF2-40B4-BE49-F238E27FC236}">
                <a16:creationId xmlns:a16="http://schemas.microsoft.com/office/drawing/2014/main" id="{23ACEAC0-B40A-424A-B391-C6B57AF78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73" name="Rectangle 89">
            <a:extLst>
              <a:ext uri="{FF2B5EF4-FFF2-40B4-BE49-F238E27FC236}">
                <a16:creationId xmlns:a16="http://schemas.microsoft.com/office/drawing/2014/main" id="{41116574-F2F2-8448-A4E2-B9858710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74" name="Rectangle 90">
            <a:extLst>
              <a:ext uri="{FF2B5EF4-FFF2-40B4-BE49-F238E27FC236}">
                <a16:creationId xmlns:a16="http://schemas.microsoft.com/office/drawing/2014/main" id="{B8DCEDFD-A895-B443-8D47-611046A3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75" name="Rectangle 91">
            <a:extLst>
              <a:ext uri="{FF2B5EF4-FFF2-40B4-BE49-F238E27FC236}">
                <a16:creationId xmlns:a16="http://schemas.microsoft.com/office/drawing/2014/main" id="{B410204E-B0C6-0241-BEB2-A949D92AC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76" name="Rectangle 92">
            <a:extLst>
              <a:ext uri="{FF2B5EF4-FFF2-40B4-BE49-F238E27FC236}">
                <a16:creationId xmlns:a16="http://schemas.microsoft.com/office/drawing/2014/main" id="{E8C5CF08-0F29-474D-BB9C-185DF7CD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49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93277" name="Rectangle 93">
            <a:extLst>
              <a:ext uri="{FF2B5EF4-FFF2-40B4-BE49-F238E27FC236}">
                <a16:creationId xmlns:a16="http://schemas.microsoft.com/office/drawing/2014/main" id="{AB0C9659-717F-5A47-A92D-EA40B4560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78" name="Rectangle 94">
            <a:extLst>
              <a:ext uri="{FF2B5EF4-FFF2-40B4-BE49-F238E27FC236}">
                <a16:creationId xmlns:a16="http://schemas.microsoft.com/office/drawing/2014/main" id="{19288A6E-DD05-F241-8D4D-7E088B55F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79" name="Rectangle 95">
            <a:extLst>
              <a:ext uri="{FF2B5EF4-FFF2-40B4-BE49-F238E27FC236}">
                <a16:creationId xmlns:a16="http://schemas.microsoft.com/office/drawing/2014/main" id="{B678E451-52EC-6046-9249-B0A7D6BF2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80" name="Rectangle 96">
            <a:extLst>
              <a:ext uri="{FF2B5EF4-FFF2-40B4-BE49-F238E27FC236}">
                <a16:creationId xmlns:a16="http://schemas.microsoft.com/office/drawing/2014/main" id="{19F5BD6B-95CF-6C43-AECA-E5CC92794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81" name="Rectangle 97">
            <a:extLst>
              <a:ext uri="{FF2B5EF4-FFF2-40B4-BE49-F238E27FC236}">
                <a16:creationId xmlns:a16="http://schemas.microsoft.com/office/drawing/2014/main" id="{FB4FB84E-7544-4E41-B9B5-1EA8D14EE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82" name="Rectangle 98">
            <a:extLst>
              <a:ext uri="{FF2B5EF4-FFF2-40B4-BE49-F238E27FC236}">
                <a16:creationId xmlns:a16="http://schemas.microsoft.com/office/drawing/2014/main" id="{57B9DE30-AE95-F444-99F6-D6EFAE490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83" name="Rectangle 99">
            <a:extLst>
              <a:ext uri="{FF2B5EF4-FFF2-40B4-BE49-F238E27FC236}">
                <a16:creationId xmlns:a16="http://schemas.microsoft.com/office/drawing/2014/main" id="{849126E1-F869-ED4D-9AD0-99A3A08FA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84" name="Rectangle 100">
            <a:extLst>
              <a:ext uri="{FF2B5EF4-FFF2-40B4-BE49-F238E27FC236}">
                <a16:creationId xmlns:a16="http://schemas.microsoft.com/office/drawing/2014/main" id="{853257C5-4870-AB46-8D32-961A2CE56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85" name="Rectangle 101">
            <a:extLst>
              <a:ext uri="{FF2B5EF4-FFF2-40B4-BE49-F238E27FC236}">
                <a16:creationId xmlns:a16="http://schemas.microsoft.com/office/drawing/2014/main" id="{6063A003-45BF-CB4C-8BFE-96C370F47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86" name="Rectangle 102">
            <a:extLst>
              <a:ext uri="{FF2B5EF4-FFF2-40B4-BE49-F238E27FC236}">
                <a16:creationId xmlns:a16="http://schemas.microsoft.com/office/drawing/2014/main" id="{674D4B0B-72E4-E941-8CCF-4EA26511A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87" name="Rectangle 103">
            <a:extLst>
              <a:ext uri="{FF2B5EF4-FFF2-40B4-BE49-F238E27FC236}">
                <a16:creationId xmlns:a16="http://schemas.microsoft.com/office/drawing/2014/main" id="{DCDFB405-A682-6247-9DF4-1A1E85E46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88" name="Rectangle 104">
            <a:extLst>
              <a:ext uri="{FF2B5EF4-FFF2-40B4-BE49-F238E27FC236}">
                <a16:creationId xmlns:a16="http://schemas.microsoft.com/office/drawing/2014/main" id="{1B0E9C44-16FF-F141-A35C-71DB78E41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89" name="Rectangle 105">
            <a:extLst>
              <a:ext uri="{FF2B5EF4-FFF2-40B4-BE49-F238E27FC236}">
                <a16:creationId xmlns:a16="http://schemas.microsoft.com/office/drawing/2014/main" id="{F17ADF79-C273-5C46-A478-007C55AA5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90" name="Rectangle 106">
            <a:extLst>
              <a:ext uri="{FF2B5EF4-FFF2-40B4-BE49-F238E27FC236}">
                <a16:creationId xmlns:a16="http://schemas.microsoft.com/office/drawing/2014/main" id="{500BD703-23D9-BE44-B0FC-5445F11FE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91" name="Rectangle 107">
            <a:extLst>
              <a:ext uri="{FF2B5EF4-FFF2-40B4-BE49-F238E27FC236}">
                <a16:creationId xmlns:a16="http://schemas.microsoft.com/office/drawing/2014/main" id="{F056E38E-E1B7-2C49-8580-C6B24C4B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92" name="Rectangle 108">
            <a:extLst>
              <a:ext uri="{FF2B5EF4-FFF2-40B4-BE49-F238E27FC236}">
                <a16:creationId xmlns:a16="http://schemas.microsoft.com/office/drawing/2014/main" id="{D6F9C610-A9DE-9D42-805D-F6001A26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93" name="Rectangle 109">
            <a:extLst>
              <a:ext uri="{FF2B5EF4-FFF2-40B4-BE49-F238E27FC236}">
                <a16:creationId xmlns:a16="http://schemas.microsoft.com/office/drawing/2014/main" id="{FA24AEA0-CA4D-C24D-8475-8AE53D4B3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94" name="Rectangle 110">
            <a:extLst>
              <a:ext uri="{FF2B5EF4-FFF2-40B4-BE49-F238E27FC236}">
                <a16:creationId xmlns:a16="http://schemas.microsoft.com/office/drawing/2014/main" id="{6D77FFEF-2C1F-514E-B79A-9C19F847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95" name="Rectangle 111">
            <a:extLst>
              <a:ext uri="{FF2B5EF4-FFF2-40B4-BE49-F238E27FC236}">
                <a16:creationId xmlns:a16="http://schemas.microsoft.com/office/drawing/2014/main" id="{0971AAED-9B05-F147-B922-C373E7A2A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96" name="Rectangle 112">
            <a:extLst>
              <a:ext uri="{FF2B5EF4-FFF2-40B4-BE49-F238E27FC236}">
                <a16:creationId xmlns:a16="http://schemas.microsoft.com/office/drawing/2014/main" id="{1627FB5B-3590-204D-94DF-19E5B44D2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97" name="Rectangle 113">
            <a:extLst>
              <a:ext uri="{FF2B5EF4-FFF2-40B4-BE49-F238E27FC236}">
                <a16:creationId xmlns:a16="http://schemas.microsoft.com/office/drawing/2014/main" id="{289752D7-1EAA-AA46-AC3E-9572A68C0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98" name="Rectangle 114">
            <a:extLst>
              <a:ext uri="{FF2B5EF4-FFF2-40B4-BE49-F238E27FC236}">
                <a16:creationId xmlns:a16="http://schemas.microsoft.com/office/drawing/2014/main" id="{980681B8-4101-684E-8FAA-8991392AD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99" name="Rectangle 115">
            <a:extLst>
              <a:ext uri="{FF2B5EF4-FFF2-40B4-BE49-F238E27FC236}">
                <a16:creationId xmlns:a16="http://schemas.microsoft.com/office/drawing/2014/main" id="{09224221-9BCD-7340-9940-86EC844F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300" name="Rectangle 116">
            <a:extLst>
              <a:ext uri="{FF2B5EF4-FFF2-40B4-BE49-F238E27FC236}">
                <a16:creationId xmlns:a16="http://schemas.microsoft.com/office/drawing/2014/main" id="{A9CE54B5-5A3F-164D-9847-D891C0EC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301" name="Rectangle 117">
            <a:extLst>
              <a:ext uri="{FF2B5EF4-FFF2-40B4-BE49-F238E27FC236}">
                <a16:creationId xmlns:a16="http://schemas.microsoft.com/office/drawing/2014/main" id="{0FF96317-35C4-0B40-B7FB-B4E08DB08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302" name="Rectangle 118">
            <a:extLst>
              <a:ext uri="{FF2B5EF4-FFF2-40B4-BE49-F238E27FC236}">
                <a16:creationId xmlns:a16="http://schemas.microsoft.com/office/drawing/2014/main" id="{3A675248-B255-B045-A3D7-2D9F4AB46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303" name="Rectangle 119">
            <a:extLst>
              <a:ext uri="{FF2B5EF4-FFF2-40B4-BE49-F238E27FC236}">
                <a16:creationId xmlns:a16="http://schemas.microsoft.com/office/drawing/2014/main" id="{4B5F4840-E0A9-894E-BED1-F99C1775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304" name="Rectangle 120">
            <a:extLst>
              <a:ext uri="{FF2B5EF4-FFF2-40B4-BE49-F238E27FC236}">
                <a16:creationId xmlns:a16="http://schemas.microsoft.com/office/drawing/2014/main" id="{FC70E898-B4D9-EE40-ACDF-A2BD2E7B0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3305" name="Rectangle 121">
            <a:extLst>
              <a:ext uri="{FF2B5EF4-FFF2-40B4-BE49-F238E27FC236}">
                <a16:creationId xmlns:a16="http://schemas.microsoft.com/office/drawing/2014/main" id="{F508D42C-6DC2-7C47-A3C6-8B778F374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93306" name="Rectangle 122">
            <a:extLst>
              <a:ext uri="{FF2B5EF4-FFF2-40B4-BE49-F238E27FC236}">
                <a16:creationId xmlns:a16="http://schemas.microsoft.com/office/drawing/2014/main" id="{F643FDBF-491D-DC40-B3C2-96500FB10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2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93307" name="Picture 123">
            <a:extLst>
              <a:ext uri="{FF2B5EF4-FFF2-40B4-BE49-F238E27FC236}">
                <a16:creationId xmlns:a16="http://schemas.microsoft.com/office/drawing/2014/main" id="{5E5E0225-735C-574B-93B0-D2DAA506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01850"/>
            <a:ext cx="381000" cy="381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308" name="Text Box 124">
            <a:extLst>
              <a:ext uri="{FF2B5EF4-FFF2-40B4-BE49-F238E27FC236}">
                <a16:creationId xmlns:a16="http://schemas.microsoft.com/office/drawing/2014/main" id="{30A0BB8D-12B6-9D4B-8F82-5E3E668A2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966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(5,5)</a:t>
            </a:r>
          </a:p>
        </p:txBody>
      </p:sp>
      <p:sp>
        <p:nvSpPr>
          <p:cNvPr id="93309" name="Line 125">
            <a:extLst>
              <a:ext uri="{FF2B5EF4-FFF2-40B4-BE49-F238E27FC236}">
                <a16:creationId xmlns:a16="http://schemas.microsoft.com/office/drawing/2014/main" id="{5957F5FD-5D05-2E40-BC25-9F684F5E2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46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310" name="Line 126">
            <a:extLst>
              <a:ext uri="{FF2B5EF4-FFF2-40B4-BE49-F238E27FC236}">
                <a16:creationId xmlns:a16="http://schemas.microsoft.com/office/drawing/2014/main" id="{7110BF5C-4CC8-EC47-B446-85305BF10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08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311" name="AutoShape 127">
            <a:extLst>
              <a:ext uri="{FF2B5EF4-FFF2-40B4-BE49-F238E27FC236}">
                <a16:creationId xmlns:a16="http://schemas.microsoft.com/office/drawing/2014/main" id="{A33876A1-A9BE-8043-8291-2A0F959DC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27075"/>
            <a:ext cx="1143000" cy="1600200"/>
          </a:xfrm>
          <a:custGeom>
            <a:avLst/>
            <a:gdLst>
              <a:gd name="T0" fmla="*/ 310885 w 21600"/>
              <a:gd name="T1" fmla="*/ 1512189 h 21600"/>
              <a:gd name="T2" fmla="*/ 539380 w 21600"/>
              <a:gd name="T3" fmla="*/ 1511819 h 21600"/>
              <a:gd name="T4" fmla="*/ 367506 w 21600"/>
              <a:gd name="T5" fmla="*/ 1357429 h 21600"/>
              <a:gd name="T6" fmla="*/ 19156 w 21600"/>
              <a:gd name="T7" fmla="*/ 1434327 h 21600"/>
              <a:gd name="T8" fmla="*/ 47572 w 21600"/>
              <a:gd name="T9" fmla="*/ 1030499 h 21600"/>
              <a:gd name="T10" fmla="*/ 336074 w 21600"/>
              <a:gd name="T11" fmla="*/ 107035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folHlink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312" name="AutoShape 128">
            <a:extLst>
              <a:ext uri="{FF2B5EF4-FFF2-40B4-BE49-F238E27FC236}">
                <a16:creationId xmlns:a16="http://schemas.microsoft.com/office/drawing/2014/main" id="{B4E617B7-1D3E-9448-A82A-4D00111D0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489075"/>
            <a:ext cx="762000" cy="838200"/>
          </a:xfrm>
          <a:custGeom>
            <a:avLst/>
            <a:gdLst>
              <a:gd name="T0" fmla="*/ 732331 w 21600"/>
              <a:gd name="T1" fmla="*/ 581230 h 21600"/>
              <a:gd name="T2" fmla="*/ 578485 w 21600"/>
              <a:gd name="T3" fmla="*/ 192708 h 21600"/>
              <a:gd name="T4" fmla="*/ 555660 w 21600"/>
              <a:gd name="T5" fmla="*/ 499699 h 21600"/>
              <a:gd name="T6" fmla="*/ 366889 w 21600"/>
              <a:gd name="T7" fmla="*/ 942742 h 21600"/>
              <a:gd name="T8" fmla="*/ 181575 w 21600"/>
              <a:gd name="T9" fmla="*/ 726479 h 21600"/>
              <a:gd name="T10" fmla="*/ 378178 w 21600"/>
              <a:gd name="T11" fmla="*/ 5226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chemeClr val="accent2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313" name="Text Box 129">
            <a:extLst>
              <a:ext uri="{FF2B5EF4-FFF2-40B4-BE49-F238E27FC236}">
                <a16:creationId xmlns:a16="http://schemas.microsoft.com/office/drawing/2014/main" id="{C91D8E8F-20CE-BB4D-B3D8-E32379E8B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98675"/>
            <a:ext cx="99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(7,5)</a:t>
            </a:r>
          </a:p>
        </p:txBody>
      </p:sp>
      <p:sp>
        <p:nvSpPr>
          <p:cNvPr id="93314" name="Rectangle 130">
            <a:extLst>
              <a:ext uri="{FF2B5EF4-FFF2-40B4-BE49-F238E27FC236}">
                <a16:creationId xmlns:a16="http://schemas.microsoft.com/office/drawing/2014/main" id="{06DFA38E-D4EA-454E-99B1-E73A04666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24263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57D2366B-8AE2-0C44-836C-3E92A06CB6E0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93315" name="Picture 9331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F029D156-312E-C24A-8CD8-86072D0E0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034475F8-32BA-BC4E-BA9C-B41A3F9CB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71773A0E-4D63-1749-AFD5-25D1D6E6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C8954221-B3DE-5B4E-81C3-35B5A1126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1F4420CA-99E2-A74F-B467-89C8268C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4BDBE6B7-4D3E-4544-AA4C-67A8C3B2D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4216" name="Rectangle 8">
            <a:extLst>
              <a:ext uri="{FF2B5EF4-FFF2-40B4-BE49-F238E27FC236}">
                <a16:creationId xmlns:a16="http://schemas.microsoft.com/office/drawing/2014/main" id="{9E26F3D4-FCEC-BA4C-AEF0-F41CEFBDE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7" name="Rectangle 9">
            <a:extLst>
              <a:ext uri="{FF2B5EF4-FFF2-40B4-BE49-F238E27FC236}">
                <a16:creationId xmlns:a16="http://schemas.microsoft.com/office/drawing/2014/main" id="{4A689EB4-9B41-FB44-95CA-5EFA6928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46C6DEBF-0580-E447-8CDE-400EB8586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9228E6F7-BC0A-CA43-93DB-A094F544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8EEDE0AA-79F7-6648-BE38-C6496F39C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E0017980-A3F0-A449-9C90-B5B6F4830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4222" name="Rectangle 14">
            <a:extLst>
              <a:ext uri="{FF2B5EF4-FFF2-40B4-BE49-F238E27FC236}">
                <a16:creationId xmlns:a16="http://schemas.microsoft.com/office/drawing/2014/main" id="{9E7D81D1-F6A3-A242-8EA9-32C45DC3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4223" name="Rectangle 15">
            <a:extLst>
              <a:ext uri="{FF2B5EF4-FFF2-40B4-BE49-F238E27FC236}">
                <a16:creationId xmlns:a16="http://schemas.microsoft.com/office/drawing/2014/main" id="{BEDBBB51-8B78-B847-8E78-9A6851583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4224" name="Rectangle 16">
            <a:extLst>
              <a:ext uri="{FF2B5EF4-FFF2-40B4-BE49-F238E27FC236}">
                <a16:creationId xmlns:a16="http://schemas.microsoft.com/office/drawing/2014/main" id="{C34F815E-C9BC-394C-A114-B9BBC9C4D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25" name="Rectangle 17">
            <a:extLst>
              <a:ext uri="{FF2B5EF4-FFF2-40B4-BE49-F238E27FC236}">
                <a16:creationId xmlns:a16="http://schemas.microsoft.com/office/drawing/2014/main" id="{5E4B28B6-2A3E-124D-B085-B3266837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26" name="Rectangle 18">
            <a:extLst>
              <a:ext uri="{FF2B5EF4-FFF2-40B4-BE49-F238E27FC236}">
                <a16:creationId xmlns:a16="http://schemas.microsoft.com/office/drawing/2014/main" id="{ED546B8F-1756-5340-AAE5-4D362E88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227" name="Rectangle 19">
            <a:extLst>
              <a:ext uri="{FF2B5EF4-FFF2-40B4-BE49-F238E27FC236}">
                <a16:creationId xmlns:a16="http://schemas.microsoft.com/office/drawing/2014/main" id="{A2E9DD33-E779-EF4D-9F81-AB9AD12B1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4228" name="Rectangle 20">
            <a:extLst>
              <a:ext uri="{FF2B5EF4-FFF2-40B4-BE49-F238E27FC236}">
                <a16:creationId xmlns:a16="http://schemas.microsoft.com/office/drawing/2014/main" id="{F4B9FFEC-DB44-A04F-935F-A0D9B2A18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4229" name="Rectangle 21">
            <a:extLst>
              <a:ext uri="{FF2B5EF4-FFF2-40B4-BE49-F238E27FC236}">
                <a16:creationId xmlns:a16="http://schemas.microsoft.com/office/drawing/2014/main" id="{C9E7EC1F-3D08-974F-AECE-E243D12B5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4230" name="Rectangle 22">
            <a:extLst>
              <a:ext uri="{FF2B5EF4-FFF2-40B4-BE49-F238E27FC236}">
                <a16:creationId xmlns:a16="http://schemas.microsoft.com/office/drawing/2014/main" id="{F99CA581-E000-6A41-859D-F8255A319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31" name="Rectangle 23">
            <a:extLst>
              <a:ext uri="{FF2B5EF4-FFF2-40B4-BE49-F238E27FC236}">
                <a16:creationId xmlns:a16="http://schemas.microsoft.com/office/drawing/2014/main" id="{9B41D0E2-E790-284B-ADD2-F75174B33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32" name="Rectangle 24">
            <a:extLst>
              <a:ext uri="{FF2B5EF4-FFF2-40B4-BE49-F238E27FC236}">
                <a16:creationId xmlns:a16="http://schemas.microsoft.com/office/drawing/2014/main" id="{ADC2CC8B-2CF1-8A4E-A6C1-4C854E96F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33" name="Rectangle 25">
            <a:extLst>
              <a:ext uri="{FF2B5EF4-FFF2-40B4-BE49-F238E27FC236}">
                <a16:creationId xmlns:a16="http://schemas.microsoft.com/office/drawing/2014/main" id="{F4CE7F1D-3039-B14F-92EA-4F8042347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34" name="Rectangle 26">
            <a:extLst>
              <a:ext uri="{FF2B5EF4-FFF2-40B4-BE49-F238E27FC236}">
                <a16:creationId xmlns:a16="http://schemas.microsoft.com/office/drawing/2014/main" id="{26537D8B-E686-9942-AAB4-121969FF3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4235" name="Rectangle 27">
            <a:extLst>
              <a:ext uri="{FF2B5EF4-FFF2-40B4-BE49-F238E27FC236}">
                <a16:creationId xmlns:a16="http://schemas.microsoft.com/office/drawing/2014/main" id="{008811E4-983C-4749-8C73-0D831BB9F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36" name="Rectangle 28">
            <a:extLst>
              <a:ext uri="{FF2B5EF4-FFF2-40B4-BE49-F238E27FC236}">
                <a16:creationId xmlns:a16="http://schemas.microsoft.com/office/drawing/2014/main" id="{039CD28F-10B6-584D-98BE-AA5377709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37" name="Rectangle 29">
            <a:extLst>
              <a:ext uri="{FF2B5EF4-FFF2-40B4-BE49-F238E27FC236}">
                <a16:creationId xmlns:a16="http://schemas.microsoft.com/office/drawing/2014/main" id="{62D6A014-C62B-284A-8921-F1EF9CE01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38" name="Rectangle 30">
            <a:extLst>
              <a:ext uri="{FF2B5EF4-FFF2-40B4-BE49-F238E27FC236}">
                <a16:creationId xmlns:a16="http://schemas.microsoft.com/office/drawing/2014/main" id="{727F7CBE-B6A5-374B-9C01-5CA878391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94239" name="Rectangle 31">
            <a:extLst>
              <a:ext uri="{FF2B5EF4-FFF2-40B4-BE49-F238E27FC236}">
                <a16:creationId xmlns:a16="http://schemas.microsoft.com/office/drawing/2014/main" id="{9549002B-8481-8C4C-AB6E-1595E5556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40" name="Rectangle 32">
            <a:extLst>
              <a:ext uri="{FF2B5EF4-FFF2-40B4-BE49-F238E27FC236}">
                <a16:creationId xmlns:a16="http://schemas.microsoft.com/office/drawing/2014/main" id="{F18647D2-0D6E-C345-8030-3C110D414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41" name="Rectangle 33">
            <a:extLst>
              <a:ext uri="{FF2B5EF4-FFF2-40B4-BE49-F238E27FC236}">
                <a16:creationId xmlns:a16="http://schemas.microsoft.com/office/drawing/2014/main" id="{DC7004DB-DD14-7745-9712-017C4622B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42" name="Rectangle 34">
            <a:extLst>
              <a:ext uri="{FF2B5EF4-FFF2-40B4-BE49-F238E27FC236}">
                <a16:creationId xmlns:a16="http://schemas.microsoft.com/office/drawing/2014/main" id="{61CC794A-59F9-E749-94A9-B62B99290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4243" name="Rectangle 35">
            <a:extLst>
              <a:ext uri="{FF2B5EF4-FFF2-40B4-BE49-F238E27FC236}">
                <a16:creationId xmlns:a16="http://schemas.microsoft.com/office/drawing/2014/main" id="{5893FA1C-EBD1-8543-9B8B-583374C7C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4244" name="Rectangle 36">
            <a:extLst>
              <a:ext uri="{FF2B5EF4-FFF2-40B4-BE49-F238E27FC236}">
                <a16:creationId xmlns:a16="http://schemas.microsoft.com/office/drawing/2014/main" id="{DB36EDEE-BA26-E947-8B2F-A34F1A8DF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4245" name="Rectangle 37">
            <a:extLst>
              <a:ext uri="{FF2B5EF4-FFF2-40B4-BE49-F238E27FC236}">
                <a16:creationId xmlns:a16="http://schemas.microsoft.com/office/drawing/2014/main" id="{7DA93399-D444-D442-8B8D-A4FF47821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46" name="Rectangle 38">
            <a:extLst>
              <a:ext uri="{FF2B5EF4-FFF2-40B4-BE49-F238E27FC236}">
                <a16:creationId xmlns:a16="http://schemas.microsoft.com/office/drawing/2014/main" id="{A914D7D4-9D3A-2741-8C6D-F32DBCE3E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94247" name="Rectangle 39">
            <a:extLst>
              <a:ext uri="{FF2B5EF4-FFF2-40B4-BE49-F238E27FC236}">
                <a16:creationId xmlns:a16="http://schemas.microsoft.com/office/drawing/2014/main" id="{8E6015BA-93EE-4A46-8E7C-F271EFB4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94248" name="Rectangle 40">
            <a:extLst>
              <a:ext uri="{FF2B5EF4-FFF2-40B4-BE49-F238E27FC236}">
                <a16:creationId xmlns:a16="http://schemas.microsoft.com/office/drawing/2014/main" id="{908D6033-B59D-0947-AC4D-B78544C2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49" name="Rectangle 41">
            <a:extLst>
              <a:ext uri="{FF2B5EF4-FFF2-40B4-BE49-F238E27FC236}">
                <a16:creationId xmlns:a16="http://schemas.microsoft.com/office/drawing/2014/main" id="{5B54A4A1-5596-8540-B91F-3E1B507C4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50" name="Rectangle 42">
            <a:extLst>
              <a:ext uri="{FF2B5EF4-FFF2-40B4-BE49-F238E27FC236}">
                <a16:creationId xmlns:a16="http://schemas.microsoft.com/office/drawing/2014/main" id="{760FD2F7-52F2-014F-A618-58BE19023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4251" name="Rectangle 43">
            <a:extLst>
              <a:ext uri="{FF2B5EF4-FFF2-40B4-BE49-F238E27FC236}">
                <a16:creationId xmlns:a16="http://schemas.microsoft.com/office/drawing/2014/main" id="{46E34959-D6FF-9F44-808D-A7D3C2377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52" name="Rectangle 44">
            <a:extLst>
              <a:ext uri="{FF2B5EF4-FFF2-40B4-BE49-F238E27FC236}">
                <a16:creationId xmlns:a16="http://schemas.microsoft.com/office/drawing/2014/main" id="{74C39AC3-957F-D440-B57E-EBC0A6E58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4253" name="Rectangle 45">
            <a:extLst>
              <a:ext uri="{FF2B5EF4-FFF2-40B4-BE49-F238E27FC236}">
                <a16:creationId xmlns:a16="http://schemas.microsoft.com/office/drawing/2014/main" id="{B53410DC-A2C9-2E4E-BED2-50F32D544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4254" name="Rectangle 46">
            <a:extLst>
              <a:ext uri="{FF2B5EF4-FFF2-40B4-BE49-F238E27FC236}">
                <a16:creationId xmlns:a16="http://schemas.microsoft.com/office/drawing/2014/main" id="{430507CC-9B24-2549-9002-4990F2A2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4255" name="Rectangle 47">
            <a:extLst>
              <a:ext uri="{FF2B5EF4-FFF2-40B4-BE49-F238E27FC236}">
                <a16:creationId xmlns:a16="http://schemas.microsoft.com/office/drawing/2014/main" id="{E8E7C27D-58D2-5F4C-8D89-6ECCD3EE5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56" name="Rectangle 48">
            <a:extLst>
              <a:ext uri="{FF2B5EF4-FFF2-40B4-BE49-F238E27FC236}">
                <a16:creationId xmlns:a16="http://schemas.microsoft.com/office/drawing/2014/main" id="{01AA5990-B56C-7941-811C-4ECABB646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57" name="Rectangle 49">
            <a:extLst>
              <a:ext uri="{FF2B5EF4-FFF2-40B4-BE49-F238E27FC236}">
                <a16:creationId xmlns:a16="http://schemas.microsoft.com/office/drawing/2014/main" id="{2E10FCEF-C294-6842-981B-DD7B01B2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58" name="Rectangle 50">
            <a:extLst>
              <a:ext uri="{FF2B5EF4-FFF2-40B4-BE49-F238E27FC236}">
                <a16:creationId xmlns:a16="http://schemas.microsoft.com/office/drawing/2014/main" id="{9F5C9095-A66C-5346-B8FF-E851BE59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4259" name="Rectangle 51">
            <a:extLst>
              <a:ext uri="{FF2B5EF4-FFF2-40B4-BE49-F238E27FC236}">
                <a16:creationId xmlns:a16="http://schemas.microsoft.com/office/drawing/2014/main" id="{D81E7366-C537-6743-9753-5ED120C96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60" name="Rectangle 52">
            <a:extLst>
              <a:ext uri="{FF2B5EF4-FFF2-40B4-BE49-F238E27FC236}">
                <a16:creationId xmlns:a16="http://schemas.microsoft.com/office/drawing/2014/main" id="{FE1936C3-EC15-0C4D-8523-0B297373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61" name="Rectangle 53">
            <a:extLst>
              <a:ext uri="{FF2B5EF4-FFF2-40B4-BE49-F238E27FC236}">
                <a16:creationId xmlns:a16="http://schemas.microsoft.com/office/drawing/2014/main" id="{90C080D5-7813-944F-AF67-6A0EEFA0B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62" name="Rectangle 54">
            <a:extLst>
              <a:ext uri="{FF2B5EF4-FFF2-40B4-BE49-F238E27FC236}">
                <a16:creationId xmlns:a16="http://schemas.microsoft.com/office/drawing/2014/main" id="{9DEFB544-7AEC-314C-AE63-29DEBEE51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94263" name="Rectangle 55">
            <a:extLst>
              <a:ext uri="{FF2B5EF4-FFF2-40B4-BE49-F238E27FC236}">
                <a16:creationId xmlns:a16="http://schemas.microsoft.com/office/drawing/2014/main" id="{43A1878C-5A36-CA4A-96CE-777A6784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64" name="Rectangle 56">
            <a:extLst>
              <a:ext uri="{FF2B5EF4-FFF2-40B4-BE49-F238E27FC236}">
                <a16:creationId xmlns:a16="http://schemas.microsoft.com/office/drawing/2014/main" id="{67D8C2B8-0BDF-D14F-AC62-06EA22D27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65" name="Rectangle 57">
            <a:extLst>
              <a:ext uri="{FF2B5EF4-FFF2-40B4-BE49-F238E27FC236}">
                <a16:creationId xmlns:a16="http://schemas.microsoft.com/office/drawing/2014/main" id="{AAEFA7C3-8984-3745-AEF0-33FFCD2A3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66" name="Rectangle 58">
            <a:extLst>
              <a:ext uri="{FF2B5EF4-FFF2-40B4-BE49-F238E27FC236}">
                <a16:creationId xmlns:a16="http://schemas.microsoft.com/office/drawing/2014/main" id="{046CCDA8-6194-9F45-A50B-79ED9420B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67" name="Rectangle 59">
            <a:extLst>
              <a:ext uri="{FF2B5EF4-FFF2-40B4-BE49-F238E27FC236}">
                <a16:creationId xmlns:a16="http://schemas.microsoft.com/office/drawing/2014/main" id="{7A69CFB1-CEC3-B040-B47A-E8A0C70B4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68" name="Rectangle 60">
            <a:extLst>
              <a:ext uri="{FF2B5EF4-FFF2-40B4-BE49-F238E27FC236}">
                <a16:creationId xmlns:a16="http://schemas.microsoft.com/office/drawing/2014/main" id="{FA88B53A-C859-E54B-8E40-A8D290527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69" name="Rectangle 61">
            <a:extLst>
              <a:ext uri="{FF2B5EF4-FFF2-40B4-BE49-F238E27FC236}">
                <a16:creationId xmlns:a16="http://schemas.microsoft.com/office/drawing/2014/main" id="{3B5A3855-4B56-074C-A0E8-04192C63F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70" name="Rectangle 62">
            <a:extLst>
              <a:ext uri="{FF2B5EF4-FFF2-40B4-BE49-F238E27FC236}">
                <a16:creationId xmlns:a16="http://schemas.microsoft.com/office/drawing/2014/main" id="{EA105C28-0E09-914D-A488-DC1BD3EA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94271" name="Rectangle 63">
            <a:extLst>
              <a:ext uri="{FF2B5EF4-FFF2-40B4-BE49-F238E27FC236}">
                <a16:creationId xmlns:a16="http://schemas.microsoft.com/office/drawing/2014/main" id="{D1A02CA6-6B72-AC4C-816F-9FC32D87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72" name="Rectangle 64">
            <a:extLst>
              <a:ext uri="{FF2B5EF4-FFF2-40B4-BE49-F238E27FC236}">
                <a16:creationId xmlns:a16="http://schemas.microsoft.com/office/drawing/2014/main" id="{4240B51F-A15A-D64B-AFCE-4C2690E62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73" name="Rectangle 65">
            <a:extLst>
              <a:ext uri="{FF2B5EF4-FFF2-40B4-BE49-F238E27FC236}">
                <a16:creationId xmlns:a16="http://schemas.microsoft.com/office/drawing/2014/main" id="{D1428F79-FA2F-114E-AEEB-9F2F4D52C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3630613"/>
            <a:ext cx="381000" cy="381000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74" name="Rectangle 66">
            <a:extLst>
              <a:ext uri="{FF2B5EF4-FFF2-40B4-BE49-F238E27FC236}">
                <a16:creationId xmlns:a16="http://schemas.microsoft.com/office/drawing/2014/main" id="{D81E305B-25E4-474C-AA8F-ADFA57180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4275" name="Rectangle 67">
            <a:extLst>
              <a:ext uri="{FF2B5EF4-FFF2-40B4-BE49-F238E27FC236}">
                <a16:creationId xmlns:a16="http://schemas.microsoft.com/office/drawing/2014/main" id="{1BFB36AD-D7E4-BB4E-9176-2FD51462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4276" name="Rectangle 68">
            <a:extLst>
              <a:ext uri="{FF2B5EF4-FFF2-40B4-BE49-F238E27FC236}">
                <a16:creationId xmlns:a16="http://schemas.microsoft.com/office/drawing/2014/main" id="{48FCFD3D-C485-AD42-AC56-A8C5C7AC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4277" name="Rectangle 69">
            <a:extLst>
              <a:ext uri="{FF2B5EF4-FFF2-40B4-BE49-F238E27FC236}">
                <a16:creationId xmlns:a16="http://schemas.microsoft.com/office/drawing/2014/main" id="{8D7CEAD1-3FA5-2B4C-94BD-2EF887E7E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4278" name="Rectangle 70">
            <a:extLst>
              <a:ext uri="{FF2B5EF4-FFF2-40B4-BE49-F238E27FC236}">
                <a16:creationId xmlns:a16="http://schemas.microsoft.com/office/drawing/2014/main" id="{00837DB6-B2F6-134E-A5EC-C610B8D0F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4279" name="Rectangle 71">
            <a:extLst>
              <a:ext uri="{FF2B5EF4-FFF2-40B4-BE49-F238E27FC236}">
                <a16:creationId xmlns:a16="http://schemas.microsoft.com/office/drawing/2014/main" id="{EFA75D02-A506-C547-A903-1693AA3A8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4280" name="Rectangle 72">
            <a:extLst>
              <a:ext uri="{FF2B5EF4-FFF2-40B4-BE49-F238E27FC236}">
                <a16:creationId xmlns:a16="http://schemas.microsoft.com/office/drawing/2014/main" id="{5CDDCF86-9F97-984B-9607-A0D0A696E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4281" name="Rectangle 73">
            <a:extLst>
              <a:ext uri="{FF2B5EF4-FFF2-40B4-BE49-F238E27FC236}">
                <a16:creationId xmlns:a16="http://schemas.microsoft.com/office/drawing/2014/main" id="{69D3AF2C-023C-8C42-904E-12347356D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4282" name="Rectangle 74">
            <a:extLst>
              <a:ext uri="{FF2B5EF4-FFF2-40B4-BE49-F238E27FC236}">
                <a16:creationId xmlns:a16="http://schemas.microsoft.com/office/drawing/2014/main" id="{7B96EFBB-89FD-184A-B4BF-679CC36F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68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4283" name="Rectangle 75">
            <a:extLst>
              <a:ext uri="{FF2B5EF4-FFF2-40B4-BE49-F238E27FC236}">
                <a16:creationId xmlns:a16="http://schemas.microsoft.com/office/drawing/2014/main" id="{47C6FB90-78A8-2E45-96C7-C8BF4B799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01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4284" name="Rectangle 76">
            <a:extLst>
              <a:ext uri="{FF2B5EF4-FFF2-40B4-BE49-F238E27FC236}">
                <a16:creationId xmlns:a16="http://schemas.microsoft.com/office/drawing/2014/main" id="{7F23F77A-E313-184D-880E-6E41A3689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82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4285" name="Rectangle 77">
            <a:extLst>
              <a:ext uri="{FF2B5EF4-FFF2-40B4-BE49-F238E27FC236}">
                <a16:creationId xmlns:a16="http://schemas.microsoft.com/office/drawing/2014/main" id="{8C8492D2-5C64-A64F-9A5C-07EA1788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63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4286" name="Rectangle 78">
            <a:extLst>
              <a:ext uri="{FF2B5EF4-FFF2-40B4-BE49-F238E27FC236}">
                <a16:creationId xmlns:a16="http://schemas.microsoft.com/office/drawing/2014/main" id="{ED0379D4-876B-0C40-9374-D4EB13BC1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4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4287" name="Rectangle 79">
            <a:extLst>
              <a:ext uri="{FF2B5EF4-FFF2-40B4-BE49-F238E27FC236}">
                <a16:creationId xmlns:a16="http://schemas.microsoft.com/office/drawing/2014/main" id="{E39EED99-D78F-6D40-9B23-A5BA04CC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25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4288" name="Rectangle 80">
            <a:extLst>
              <a:ext uri="{FF2B5EF4-FFF2-40B4-BE49-F238E27FC236}">
                <a16:creationId xmlns:a16="http://schemas.microsoft.com/office/drawing/2014/main" id="{704019AA-9080-B340-9D0B-72F854998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06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4289" name="Rectangle 81">
            <a:extLst>
              <a:ext uri="{FF2B5EF4-FFF2-40B4-BE49-F238E27FC236}">
                <a16:creationId xmlns:a16="http://schemas.microsoft.com/office/drawing/2014/main" id="{F0DEF7E2-3984-9C41-9E94-20BCEB210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87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4291" name="Rectangle 83">
            <a:extLst>
              <a:ext uri="{FF2B5EF4-FFF2-40B4-BE49-F238E27FC236}">
                <a16:creationId xmlns:a16="http://schemas.microsoft.com/office/drawing/2014/main" id="{99A1FE35-74BF-1748-9529-491674E84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92" name="Rectangle 84">
            <a:extLst>
              <a:ext uri="{FF2B5EF4-FFF2-40B4-BE49-F238E27FC236}">
                <a16:creationId xmlns:a16="http://schemas.microsoft.com/office/drawing/2014/main" id="{257E2252-5DD5-8643-B125-A0FED937E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93" name="Rectangle 85">
            <a:extLst>
              <a:ext uri="{FF2B5EF4-FFF2-40B4-BE49-F238E27FC236}">
                <a16:creationId xmlns:a16="http://schemas.microsoft.com/office/drawing/2014/main" id="{3D10BB0E-0D99-6C4B-BF03-C7FA07C6D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94" name="Rectangle 86">
            <a:extLst>
              <a:ext uri="{FF2B5EF4-FFF2-40B4-BE49-F238E27FC236}">
                <a16:creationId xmlns:a16="http://schemas.microsoft.com/office/drawing/2014/main" id="{A097F10F-5395-0D4A-80C0-3CE1D376C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95" name="Rectangle 87">
            <a:extLst>
              <a:ext uri="{FF2B5EF4-FFF2-40B4-BE49-F238E27FC236}">
                <a16:creationId xmlns:a16="http://schemas.microsoft.com/office/drawing/2014/main" id="{22625F16-488C-914C-9497-614CD507E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96" name="Rectangle 88">
            <a:extLst>
              <a:ext uri="{FF2B5EF4-FFF2-40B4-BE49-F238E27FC236}">
                <a16:creationId xmlns:a16="http://schemas.microsoft.com/office/drawing/2014/main" id="{67BC0A19-CD66-FF4B-9EB5-A78496E28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97" name="Rectangle 89">
            <a:extLst>
              <a:ext uri="{FF2B5EF4-FFF2-40B4-BE49-F238E27FC236}">
                <a16:creationId xmlns:a16="http://schemas.microsoft.com/office/drawing/2014/main" id="{07AC842F-DCEA-8641-BCA1-994731B24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98" name="Rectangle 90">
            <a:extLst>
              <a:ext uri="{FF2B5EF4-FFF2-40B4-BE49-F238E27FC236}">
                <a16:creationId xmlns:a16="http://schemas.microsoft.com/office/drawing/2014/main" id="{84646550-067B-5D48-A568-DE61BF8C9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99" name="Rectangle 91">
            <a:extLst>
              <a:ext uri="{FF2B5EF4-FFF2-40B4-BE49-F238E27FC236}">
                <a16:creationId xmlns:a16="http://schemas.microsoft.com/office/drawing/2014/main" id="{63FD9983-1AB9-2B42-ABCB-282555CC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00" name="Rectangle 92">
            <a:extLst>
              <a:ext uri="{FF2B5EF4-FFF2-40B4-BE49-F238E27FC236}">
                <a16:creationId xmlns:a16="http://schemas.microsoft.com/office/drawing/2014/main" id="{8F509830-8D9B-D24B-B341-74BC70AF5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49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94301" name="Rectangle 93">
            <a:extLst>
              <a:ext uri="{FF2B5EF4-FFF2-40B4-BE49-F238E27FC236}">
                <a16:creationId xmlns:a16="http://schemas.microsoft.com/office/drawing/2014/main" id="{5267890D-6F63-A247-8870-2293F97A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02" name="Rectangle 94">
            <a:extLst>
              <a:ext uri="{FF2B5EF4-FFF2-40B4-BE49-F238E27FC236}">
                <a16:creationId xmlns:a16="http://schemas.microsoft.com/office/drawing/2014/main" id="{007B7971-0B8F-794C-BDAD-EA762EDB3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03" name="Rectangle 95">
            <a:extLst>
              <a:ext uri="{FF2B5EF4-FFF2-40B4-BE49-F238E27FC236}">
                <a16:creationId xmlns:a16="http://schemas.microsoft.com/office/drawing/2014/main" id="{04B41A2E-6E29-CA43-9DB6-9D61A208F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04" name="Rectangle 96">
            <a:extLst>
              <a:ext uri="{FF2B5EF4-FFF2-40B4-BE49-F238E27FC236}">
                <a16:creationId xmlns:a16="http://schemas.microsoft.com/office/drawing/2014/main" id="{36D3097A-2419-3F4A-B2F8-C6B6A86A8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05" name="Rectangle 97">
            <a:extLst>
              <a:ext uri="{FF2B5EF4-FFF2-40B4-BE49-F238E27FC236}">
                <a16:creationId xmlns:a16="http://schemas.microsoft.com/office/drawing/2014/main" id="{25A0D406-9D05-A147-AA6D-F6F76D25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06" name="Rectangle 98">
            <a:extLst>
              <a:ext uri="{FF2B5EF4-FFF2-40B4-BE49-F238E27FC236}">
                <a16:creationId xmlns:a16="http://schemas.microsoft.com/office/drawing/2014/main" id="{94667B44-F9BA-9D4F-858D-40A3C36A9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07" name="Rectangle 99">
            <a:extLst>
              <a:ext uri="{FF2B5EF4-FFF2-40B4-BE49-F238E27FC236}">
                <a16:creationId xmlns:a16="http://schemas.microsoft.com/office/drawing/2014/main" id="{DB471304-9B9E-B34B-8F6B-F8E6C8D8E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08" name="Rectangle 100">
            <a:extLst>
              <a:ext uri="{FF2B5EF4-FFF2-40B4-BE49-F238E27FC236}">
                <a16:creationId xmlns:a16="http://schemas.microsoft.com/office/drawing/2014/main" id="{D89D4443-973A-754D-8525-28BFDF7EB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09" name="Rectangle 101">
            <a:extLst>
              <a:ext uri="{FF2B5EF4-FFF2-40B4-BE49-F238E27FC236}">
                <a16:creationId xmlns:a16="http://schemas.microsoft.com/office/drawing/2014/main" id="{27829214-D9B5-A64B-B0FF-4C9DC118C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10" name="Rectangle 102">
            <a:extLst>
              <a:ext uri="{FF2B5EF4-FFF2-40B4-BE49-F238E27FC236}">
                <a16:creationId xmlns:a16="http://schemas.microsoft.com/office/drawing/2014/main" id="{D3CA7B19-C1D9-FF42-83D4-4279750CF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11" name="Rectangle 103">
            <a:extLst>
              <a:ext uri="{FF2B5EF4-FFF2-40B4-BE49-F238E27FC236}">
                <a16:creationId xmlns:a16="http://schemas.microsoft.com/office/drawing/2014/main" id="{BCF4418A-5510-6A4A-A78E-1269BB5A1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12" name="Rectangle 104">
            <a:extLst>
              <a:ext uri="{FF2B5EF4-FFF2-40B4-BE49-F238E27FC236}">
                <a16:creationId xmlns:a16="http://schemas.microsoft.com/office/drawing/2014/main" id="{0CD445F0-C7C8-F24C-9A4D-B70AFE070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13" name="Rectangle 105">
            <a:extLst>
              <a:ext uri="{FF2B5EF4-FFF2-40B4-BE49-F238E27FC236}">
                <a16:creationId xmlns:a16="http://schemas.microsoft.com/office/drawing/2014/main" id="{AA700B3D-D748-1B4C-B877-B18207F6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14" name="Rectangle 106">
            <a:extLst>
              <a:ext uri="{FF2B5EF4-FFF2-40B4-BE49-F238E27FC236}">
                <a16:creationId xmlns:a16="http://schemas.microsoft.com/office/drawing/2014/main" id="{E50E168A-352F-8349-A0B1-9037F1BF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15" name="Rectangle 107">
            <a:extLst>
              <a:ext uri="{FF2B5EF4-FFF2-40B4-BE49-F238E27FC236}">
                <a16:creationId xmlns:a16="http://schemas.microsoft.com/office/drawing/2014/main" id="{8C06FE47-28F8-D642-B28D-C110EA3B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16" name="Rectangle 108">
            <a:extLst>
              <a:ext uri="{FF2B5EF4-FFF2-40B4-BE49-F238E27FC236}">
                <a16:creationId xmlns:a16="http://schemas.microsoft.com/office/drawing/2014/main" id="{D68ED52D-F174-4345-92A5-D2C9FADE2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17" name="Rectangle 109">
            <a:extLst>
              <a:ext uri="{FF2B5EF4-FFF2-40B4-BE49-F238E27FC236}">
                <a16:creationId xmlns:a16="http://schemas.microsoft.com/office/drawing/2014/main" id="{34F1C606-DF0F-C449-8222-FF239D810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18" name="Rectangle 110">
            <a:extLst>
              <a:ext uri="{FF2B5EF4-FFF2-40B4-BE49-F238E27FC236}">
                <a16:creationId xmlns:a16="http://schemas.microsoft.com/office/drawing/2014/main" id="{824FE2F3-29C8-0B48-9BD8-1DF71F880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19" name="Rectangle 111">
            <a:extLst>
              <a:ext uri="{FF2B5EF4-FFF2-40B4-BE49-F238E27FC236}">
                <a16:creationId xmlns:a16="http://schemas.microsoft.com/office/drawing/2014/main" id="{C670A70F-D13E-4545-974F-1FE994C7B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20" name="Rectangle 112">
            <a:extLst>
              <a:ext uri="{FF2B5EF4-FFF2-40B4-BE49-F238E27FC236}">
                <a16:creationId xmlns:a16="http://schemas.microsoft.com/office/drawing/2014/main" id="{86090E24-FA91-F94E-BC97-91FFB58D9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21" name="Rectangle 113">
            <a:extLst>
              <a:ext uri="{FF2B5EF4-FFF2-40B4-BE49-F238E27FC236}">
                <a16:creationId xmlns:a16="http://schemas.microsoft.com/office/drawing/2014/main" id="{36A8FA5D-E30C-B442-9803-AF9BF68E5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22" name="Rectangle 114">
            <a:extLst>
              <a:ext uri="{FF2B5EF4-FFF2-40B4-BE49-F238E27FC236}">
                <a16:creationId xmlns:a16="http://schemas.microsoft.com/office/drawing/2014/main" id="{2FF35905-D4F5-B54F-A9E8-3C81FC511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23" name="Rectangle 115">
            <a:extLst>
              <a:ext uri="{FF2B5EF4-FFF2-40B4-BE49-F238E27FC236}">
                <a16:creationId xmlns:a16="http://schemas.microsoft.com/office/drawing/2014/main" id="{088DC0CD-CD02-8447-92EC-C0A62F59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24" name="Rectangle 116">
            <a:extLst>
              <a:ext uri="{FF2B5EF4-FFF2-40B4-BE49-F238E27FC236}">
                <a16:creationId xmlns:a16="http://schemas.microsoft.com/office/drawing/2014/main" id="{64AA13A6-25BC-F54E-8813-3920DC8B6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25" name="Rectangle 117">
            <a:extLst>
              <a:ext uri="{FF2B5EF4-FFF2-40B4-BE49-F238E27FC236}">
                <a16:creationId xmlns:a16="http://schemas.microsoft.com/office/drawing/2014/main" id="{ACEE965F-C49D-A34D-A07C-619E6E6D8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26" name="Rectangle 118">
            <a:extLst>
              <a:ext uri="{FF2B5EF4-FFF2-40B4-BE49-F238E27FC236}">
                <a16:creationId xmlns:a16="http://schemas.microsoft.com/office/drawing/2014/main" id="{3FA75D09-32B9-E241-A193-79616345D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27" name="Rectangle 119">
            <a:extLst>
              <a:ext uri="{FF2B5EF4-FFF2-40B4-BE49-F238E27FC236}">
                <a16:creationId xmlns:a16="http://schemas.microsoft.com/office/drawing/2014/main" id="{BA437DCA-DB8D-034C-A8F8-F46A2E0FF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28" name="Rectangle 120">
            <a:extLst>
              <a:ext uri="{FF2B5EF4-FFF2-40B4-BE49-F238E27FC236}">
                <a16:creationId xmlns:a16="http://schemas.microsoft.com/office/drawing/2014/main" id="{724DFC44-D953-A745-B152-2ABFBD59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4329" name="Rectangle 121">
            <a:extLst>
              <a:ext uri="{FF2B5EF4-FFF2-40B4-BE49-F238E27FC236}">
                <a16:creationId xmlns:a16="http://schemas.microsoft.com/office/drawing/2014/main" id="{718AD4DC-7D96-3848-9096-073DCFBC3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94330" name="Rectangle 122">
            <a:extLst>
              <a:ext uri="{FF2B5EF4-FFF2-40B4-BE49-F238E27FC236}">
                <a16:creationId xmlns:a16="http://schemas.microsoft.com/office/drawing/2014/main" id="{8465C503-A301-2F43-994D-91B540C51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2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94331" name="Picture 123">
            <a:extLst>
              <a:ext uri="{FF2B5EF4-FFF2-40B4-BE49-F238E27FC236}">
                <a16:creationId xmlns:a16="http://schemas.microsoft.com/office/drawing/2014/main" id="{C8A4D496-300A-3448-8319-F19A8AFA4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01850"/>
            <a:ext cx="381000" cy="381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332" name="Text Box 124">
            <a:extLst>
              <a:ext uri="{FF2B5EF4-FFF2-40B4-BE49-F238E27FC236}">
                <a16:creationId xmlns:a16="http://schemas.microsoft.com/office/drawing/2014/main" id="{DCE3B325-2720-FF42-9035-71EC138ED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(4,5)</a:t>
            </a:r>
          </a:p>
        </p:txBody>
      </p:sp>
      <p:sp>
        <p:nvSpPr>
          <p:cNvPr id="94333" name="Line 125">
            <a:extLst>
              <a:ext uri="{FF2B5EF4-FFF2-40B4-BE49-F238E27FC236}">
                <a16:creationId xmlns:a16="http://schemas.microsoft.com/office/drawing/2014/main" id="{FE125F9E-5E0C-9A4D-B2A2-2F30DB794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46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334" name="Line 126">
            <a:extLst>
              <a:ext uri="{FF2B5EF4-FFF2-40B4-BE49-F238E27FC236}">
                <a16:creationId xmlns:a16="http://schemas.microsoft.com/office/drawing/2014/main" id="{FE3665F9-AC78-9F47-8199-8F6395088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08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335" name="AutoShape 127">
            <a:extLst>
              <a:ext uri="{FF2B5EF4-FFF2-40B4-BE49-F238E27FC236}">
                <a16:creationId xmlns:a16="http://schemas.microsoft.com/office/drawing/2014/main" id="{2EAE9FE6-D1DD-EA4D-A823-07BB59D2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27075"/>
            <a:ext cx="1143000" cy="1600200"/>
          </a:xfrm>
          <a:custGeom>
            <a:avLst/>
            <a:gdLst>
              <a:gd name="T0" fmla="*/ 310885 w 21600"/>
              <a:gd name="T1" fmla="*/ 1512189 h 21600"/>
              <a:gd name="T2" fmla="*/ 539380 w 21600"/>
              <a:gd name="T3" fmla="*/ 1511819 h 21600"/>
              <a:gd name="T4" fmla="*/ 367506 w 21600"/>
              <a:gd name="T5" fmla="*/ 1357429 h 21600"/>
              <a:gd name="T6" fmla="*/ 19156 w 21600"/>
              <a:gd name="T7" fmla="*/ 1434327 h 21600"/>
              <a:gd name="T8" fmla="*/ 47572 w 21600"/>
              <a:gd name="T9" fmla="*/ 1030499 h 21600"/>
              <a:gd name="T10" fmla="*/ 336074 w 21600"/>
              <a:gd name="T11" fmla="*/ 107035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folHlink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36" name="AutoShape 128">
            <a:extLst>
              <a:ext uri="{FF2B5EF4-FFF2-40B4-BE49-F238E27FC236}">
                <a16:creationId xmlns:a16="http://schemas.microsoft.com/office/drawing/2014/main" id="{0A8CC021-059D-C046-95DA-0AEB451B8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489075"/>
            <a:ext cx="762000" cy="838200"/>
          </a:xfrm>
          <a:custGeom>
            <a:avLst/>
            <a:gdLst>
              <a:gd name="T0" fmla="*/ 732331 w 21600"/>
              <a:gd name="T1" fmla="*/ 581230 h 21600"/>
              <a:gd name="T2" fmla="*/ 578485 w 21600"/>
              <a:gd name="T3" fmla="*/ 192708 h 21600"/>
              <a:gd name="T4" fmla="*/ 555660 w 21600"/>
              <a:gd name="T5" fmla="*/ 499699 h 21600"/>
              <a:gd name="T6" fmla="*/ 366889 w 21600"/>
              <a:gd name="T7" fmla="*/ 942742 h 21600"/>
              <a:gd name="T8" fmla="*/ 181575 w 21600"/>
              <a:gd name="T9" fmla="*/ 726479 h 21600"/>
              <a:gd name="T10" fmla="*/ 378178 w 21600"/>
              <a:gd name="T11" fmla="*/ 5226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chemeClr val="accent2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37" name="Text Box 129">
            <a:extLst>
              <a:ext uri="{FF2B5EF4-FFF2-40B4-BE49-F238E27FC236}">
                <a16:creationId xmlns:a16="http://schemas.microsoft.com/office/drawing/2014/main" id="{DE774F2B-351B-6349-A885-8463F1065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(5,6)</a:t>
            </a:r>
          </a:p>
        </p:txBody>
      </p:sp>
      <p:sp>
        <p:nvSpPr>
          <p:cNvPr id="94338" name="Text Box 130">
            <a:extLst>
              <a:ext uri="{FF2B5EF4-FFF2-40B4-BE49-F238E27FC236}">
                <a16:creationId xmlns:a16="http://schemas.microsoft.com/office/drawing/2014/main" id="{069A84F1-1121-CB4B-8ECD-2FF314ED7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(8,5)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6F100393-7D31-F04F-9CB3-685145D954F4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94339" name="Picture 9433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ADT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Alternative terms may be used for the four operations on a queue, including:</a:t>
            </a:r>
          </a:p>
        </p:txBody>
      </p:sp>
      <p:pic>
        <p:nvPicPr>
          <p:cNvPr id="8196" name="Picture 11" descr="C:\Users\dwharder\Desktop\q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38" y="2784475"/>
            <a:ext cx="457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819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FEBB336-AA40-1341-AFE5-31DF5C95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8138120F-0AA4-894F-BB2C-29A6D49C5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ADD086EF-19C5-F74B-8EC7-3AF314DAC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A882D932-BE96-B743-8316-86C76CD03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DD6F938D-99E5-D545-8B8B-14C5A06FA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5239" name="Rectangle 7">
            <a:extLst>
              <a:ext uri="{FF2B5EF4-FFF2-40B4-BE49-F238E27FC236}">
                <a16:creationId xmlns:a16="http://schemas.microsoft.com/office/drawing/2014/main" id="{78787B03-1E68-5D41-B81C-B576D6AB3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5240" name="Rectangle 8">
            <a:extLst>
              <a:ext uri="{FF2B5EF4-FFF2-40B4-BE49-F238E27FC236}">
                <a16:creationId xmlns:a16="http://schemas.microsoft.com/office/drawing/2014/main" id="{A04F686B-5669-7D44-92A3-16F9E664C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0DD27866-272A-E14D-A34A-E732B0259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6EDEAEB7-6EAD-6248-A7E7-1ACC3F238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5243" name="Rectangle 11">
            <a:extLst>
              <a:ext uri="{FF2B5EF4-FFF2-40B4-BE49-F238E27FC236}">
                <a16:creationId xmlns:a16="http://schemas.microsoft.com/office/drawing/2014/main" id="{3A976B03-93F1-5C42-991A-5DFD9FC65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5244" name="Rectangle 12">
            <a:extLst>
              <a:ext uri="{FF2B5EF4-FFF2-40B4-BE49-F238E27FC236}">
                <a16:creationId xmlns:a16="http://schemas.microsoft.com/office/drawing/2014/main" id="{85186CD8-7366-694B-9120-2B99F51AE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5" name="Rectangle 13">
            <a:extLst>
              <a:ext uri="{FF2B5EF4-FFF2-40B4-BE49-F238E27FC236}">
                <a16:creationId xmlns:a16="http://schemas.microsoft.com/office/drawing/2014/main" id="{B6FE24A4-1938-6A4F-8360-2E861E241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5246" name="Rectangle 14">
            <a:extLst>
              <a:ext uri="{FF2B5EF4-FFF2-40B4-BE49-F238E27FC236}">
                <a16:creationId xmlns:a16="http://schemas.microsoft.com/office/drawing/2014/main" id="{BBD0B158-B0AE-044A-A909-9D99B2985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5247" name="Rectangle 15">
            <a:extLst>
              <a:ext uri="{FF2B5EF4-FFF2-40B4-BE49-F238E27FC236}">
                <a16:creationId xmlns:a16="http://schemas.microsoft.com/office/drawing/2014/main" id="{C29DDB83-BF9A-5745-9787-29D33EEE7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5248" name="Rectangle 16">
            <a:extLst>
              <a:ext uri="{FF2B5EF4-FFF2-40B4-BE49-F238E27FC236}">
                <a16:creationId xmlns:a16="http://schemas.microsoft.com/office/drawing/2014/main" id="{119DC6CE-7D06-004F-BB96-A399E4A67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9" name="Rectangle 17">
            <a:extLst>
              <a:ext uri="{FF2B5EF4-FFF2-40B4-BE49-F238E27FC236}">
                <a16:creationId xmlns:a16="http://schemas.microsoft.com/office/drawing/2014/main" id="{7A7CD272-AF99-1C44-90B2-60F548D30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50" name="Rectangle 18">
            <a:extLst>
              <a:ext uri="{FF2B5EF4-FFF2-40B4-BE49-F238E27FC236}">
                <a16:creationId xmlns:a16="http://schemas.microsoft.com/office/drawing/2014/main" id="{9EB03A28-2840-0141-B474-6481E797F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5251" name="Rectangle 19">
            <a:extLst>
              <a:ext uri="{FF2B5EF4-FFF2-40B4-BE49-F238E27FC236}">
                <a16:creationId xmlns:a16="http://schemas.microsoft.com/office/drawing/2014/main" id="{FBBC62DC-10E1-D546-924F-BD60861F5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5252" name="Rectangle 20">
            <a:extLst>
              <a:ext uri="{FF2B5EF4-FFF2-40B4-BE49-F238E27FC236}">
                <a16:creationId xmlns:a16="http://schemas.microsoft.com/office/drawing/2014/main" id="{26C729FD-E4F9-DE40-A3EE-4F7108EB7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5253" name="Rectangle 21">
            <a:extLst>
              <a:ext uri="{FF2B5EF4-FFF2-40B4-BE49-F238E27FC236}">
                <a16:creationId xmlns:a16="http://schemas.microsoft.com/office/drawing/2014/main" id="{7729D851-7ACD-AA4A-B7D8-2EC0A0BC1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5254" name="Rectangle 22">
            <a:extLst>
              <a:ext uri="{FF2B5EF4-FFF2-40B4-BE49-F238E27FC236}">
                <a16:creationId xmlns:a16="http://schemas.microsoft.com/office/drawing/2014/main" id="{765DF0B6-A604-5746-A24C-41A603016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55" name="Rectangle 23">
            <a:extLst>
              <a:ext uri="{FF2B5EF4-FFF2-40B4-BE49-F238E27FC236}">
                <a16:creationId xmlns:a16="http://schemas.microsoft.com/office/drawing/2014/main" id="{AC6CD968-7ED8-EF48-B3A7-44E1EF49E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56" name="Rectangle 24">
            <a:extLst>
              <a:ext uri="{FF2B5EF4-FFF2-40B4-BE49-F238E27FC236}">
                <a16:creationId xmlns:a16="http://schemas.microsoft.com/office/drawing/2014/main" id="{DDA5D929-3B8A-B745-9119-24829A7FF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57" name="Rectangle 25">
            <a:extLst>
              <a:ext uri="{FF2B5EF4-FFF2-40B4-BE49-F238E27FC236}">
                <a16:creationId xmlns:a16="http://schemas.microsoft.com/office/drawing/2014/main" id="{BED59965-18C1-E849-AC83-C52E7C263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58" name="Rectangle 26">
            <a:extLst>
              <a:ext uri="{FF2B5EF4-FFF2-40B4-BE49-F238E27FC236}">
                <a16:creationId xmlns:a16="http://schemas.microsoft.com/office/drawing/2014/main" id="{5E18A023-977D-7A4E-BCB2-A27336BFF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5259" name="Rectangle 27">
            <a:extLst>
              <a:ext uri="{FF2B5EF4-FFF2-40B4-BE49-F238E27FC236}">
                <a16:creationId xmlns:a16="http://schemas.microsoft.com/office/drawing/2014/main" id="{6F504799-7A99-B24B-91BB-8249520D8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60" name="Rectangle 28">
            <a:extLst>
              <a:ext uri="{FF2B5EF4-FFF2-40B4-BE49-F238E27FC236}">
                <a16:creationId xmlns:a16="http://schemas.microsoft.com/office/drawing/2014/main" id="{21DE1020-D650-2747-81AC-4EBEEAB24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61" name="Rectangle 29">
            <a:extLst>
              <a:ext uri="{FF2B5EF4-FFF2-40B4-BE49-F238E27FC236}">
                <a16:creationId xmlns:a16="http://schemas.microsoft.com/office/drawing/2014/main" id="{4B91F669-49AE-6845-83BC-5E7CAC5AF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62" name="Rectangle 30">
            <a:extLst>
              <a:ext uri="{FF2B5EF4-FFF2-40B4-BE49-F238E27FC236}">
                <a16:creationId xmlns:a16="http://schemas.microsoft.com/office/drawing/2014/main" id="{5F4F8801-98C3-5548-9B43-14BBDFD8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95263" name="Rectangle 31">
            <a:extLst>
              <a:ext uri="{FF2B5EF4-FFF2-40B4-BE49-F238E27FC236}">
                <a16:creationId xmlns:a16="http://schemas.microsoft.com/office/drawing/2014/main" id="{3BFA2355-05B1-B34F-A2A9-CF81753A8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95264" name="Rectangle 32">
            <a:extLst>
              <a:ext uri="{FF2B5EF4-FFF2-40B4-BE49-F238E27FC236}">
                <a16:creationId xmlns:a16="http://schemas.microsoft.com/office/drawing/2014/main" id="{100B2144-DCED-F14F-9B90-E088184CB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65" name="Rectangle 33">
            <a:extLst>
              <a:ext uri="{FF2B5EF4-FFF2-40B4-BE49-F238E27FC236}">
                <a16:creationId xmlns:a16="http://schemas.microsoft.com/office/drawing/2014/main" id="{8F65DA74-4377-0044-99D2-04EFA9F5B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66" name="Rectangle 34">
            <a:extLst>
              <a:ext uri="{FF2B5EF4-FFF2-40B4-BE49-F238E27FC236}">
                <a16:creationId xmlns:a16="http://schemas.microsoft.com/office/drawing/2014/main" id="{C18A4762-B770-5E4E-B231-A6FC3E5A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5267" name="Rectangle 35">
            <a:extLst>
              <a:ext uri="{FF2B5EF4-FFF2-40B4-BE49-F238E27FC236}">
                <a16:creationId xmlns:a16="http://schemas.microsoft.com/office/drawing/2014/main" id="{AF732436-3CC1-4F44-A870-54E5E05F0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5268" name="Rectangle 36">
            <a:extLst>
              <a:ext uri="{FF2B5EF4-FFF2-40B4-BE49-F238E27FC236}">
                <a16:creationId xmlns:a16="http://schemas.microsoft.com/office/drawing/2014/main" id="{67A2C2A2-BBB0-F948-8121-3F41C51EF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5269" name="Rectangle 37">
            <a:extLst>
              <a:ext uri="{FF2B5EF4-FFF2-40B4-BE49-F238E27FC236}">
                <a16:creationId xmlns:a16="http://schemas.microsoft.com/office/drawing/2014/main" id="{79EFD514-8B6C-E643-A343-633F798D6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70" name="Rectangle 38">
            <a:extLst>
              <a:ext uri="{FF2B5EF4-FFF2-40B4-BE49-F238E27FC236}">
                <a16:creationId xmlns:a16="http://schemas.microsoft.com/office/drawing/2014/main" id="{DC7E9A45-25EA-4949-8A0F-7C180768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95271" name="Rectangle 39">
            <a:extLst>
              <a:ext uri="{FF2B5EF4-FFF2-40B4-BE49-F238E27FC236}">
                <a16:creationId xmlns:a16="http://schemas.microsoft.com/office/drawing/2014/main" id="{0034A9E2-4E78-394F-ADDD-325CE54EF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95272" name="Rectangle 40">
            <a:extLst>
              <a:ext uri="{FF2B5EF4-FFF2-40B4-BE49-F238E27FC236}">
                <a16:creationId xmlns:a16="http://schemas.microsoft.com/office/drawing/2014/main" id="{650739DD-EC94-8747-BF03-223935A17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12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73" name="Rectangle 41">
            <a:extLst>
              <a:ext uri="{FF2B5EF4-FFF2-40B4-BE49-F238E27FC236}">
                <a16:creationId xmlns:a16="http://schemas.microsoft.com/office/drawing/2014/main" id="{E886D1E6-D5DF-4243-9E80-06BC25A8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74" name="Rectangle 42">
            <a:extLst>
              <a:ext uri="{FF2B5EF4-FFF2-40B4-BE49-F238E27FC236}">
                <a16:creationId xmlns:a16="http://schemas.microsoft.com/office/drawing/2014/main" id="{25D6F9A2-0282-AE41-999E-844B32DD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5275" name="Rectangle 43">
            <a:extLst>
              <a:ext uri="{FF2B5EF4-FFF2-40B4-BE49-F238E27FC236}">
                <a16:creationId xmlns:a16="http://schemas.microsoft.com/office/drawing/2014/main" id="{C8E9F588-385B-2E41-8BBA-22E8C640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76" name="Rectangle 44">
            <a:extLst>
              <a:ext uri="{FF2B5EF4-FFF2-40B4-BE49-F238E27FC236}">
                <a16:creationId xmlns:a16="http://schemas.microsoft.com/office/drawing/2014/main" id="{7E782271-D71F-EB41-9622-EC65B4C6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5277" name="Rectangle 45">
            <a:extLst>
              <a:ext uri="{FF2B5EF4-FFF2-40B4-BE49-F238E27FC236}">
                <a16:creationId xmlns:a16="http://schemas.microsoft.com/office/drawing/2014/main" id="{1052ABE3-78CA-E448-A8C9-F2C5949B8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5278" name="Rectangle 46">
            <a:extLst>
              <a:ext uri="{FF2B5EF4-FFF2-40B4-BE49-F238E27FC236}">
                <a16:creationId xmlns:a16="http://schemas.microsoft.com/office/drawing/2014/main" id="{471757DE-7844-A44C-8308-03F9BA36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5279" name="Rectangle 47">
            <a:extLst>
              <a:ext uri="{FF2B5EF4-FFF2-40B4-BE49-F238E27FC236}">
                <a16:creationId xmlns:a16="http://schemas.microsoft.com/office/drawing/2014/main" id="{A3A8C8F2-93A9-8144-B0D2-4C00A78CC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80" name="Rectangle 48">
            <a:extLst>
              <a:ext uri="{FF2B5EF4-FFF2-40B4-BE49-F238E27FC236}">
                <a16:creationId xmlns:a16="http://schemas.microsoft.com/office/drawing/2014/main" id="{DFF14D89-09A1-EE40-A835-C416E58D2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81" name="Rectangle 49">
            <a:extLst>
              <a:ext uri="{FF2B5EF4-FFF2-40B4-BE49-F238E27FC236}">
                <a16:creationId xmlns:a16="http://schemas.microsoft.com/office/drawing/2014/main" id="{61D57964-D02F-4A40-8C9B-B6C4C889E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82" name="Rectangle 50">
            <a:extLst>
              <a:ext uri="{FF2B5EF4-FFF2-40B4-BE49-F238E27FC236}">
                <a16:creationId xmlns:a16="http://schemas.microsoft.com/office/drawing/2014/main" id="{559906EC-0380-7D47-924C-6AE7923CB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5283" name="Rectangle 51">
            <a:extLst>
              <a:ext uri="{FF2B5EF4-FFF2-40B4-BE49-F238E27FC236}">
                <a16:creationId xmlns:a16="http://schemas.microsoft.com/office/drawing/2014/main" id="{39253B45-3750-9A4E-A93C-A6BF3598E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84" name="Rectangle 52">
            <a:extLst>
              <a:ext uri="{FF2B5EF4-FFF2-40B4-BE49-F238E27FC236}">
                <a16:creationId xmlns:a16="http://schemas.microsoft.com/office/drawing/2014/main" id="{C3846949-D065-9D45-BAE6-FE570173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85" name="Rectangle 53">
            <a:extLst>
              <a:ext uri="{FF2B5EF4-FFF2-40B4-BE49-F238E27FC236}">
                <a16:creationId xmlns:a16="http://schemas.microsoft.com/office/drawing/2014/main" id="{E1486123-3E6A-2742-82D6-F2E790B97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86" name="Rectangle 54">
            <a:extLst>
              <a:ext uri="{FF2B5EF4-FFF2-40B4-BE49-F238E27FC236}">
                <a16:creationId xmlns:a16="http://schemas.microsoft.com/office/drawing/2014/main" id="{B2A3463C-8B54-E44C-B1E2-E3EDA7CC4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95287" name="Rectangle 55">
            <a:extLst>
              <a:ext uri="{FF2B5EF4-FFF2-40B4-BE49-F238E27FC236}">
                <a16:creationId xmlns:a16="http://schemas.microsoft.com/office/drawing/2014/main" id="{6FB5B6DE-1A0D-6943-B77E-6D1B15534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88" name="Rectangle 56">
            <a:extLst>
              <a:ext uri="{FF2B5EF4-FFF2-40B4-BE49-F238E27FC236}">
                <a16:creationId xmlns:a16="http://schemas.microsoft.com/office/drawing/2014/main" id="{EF0B113F-59C0-D24E-AD1A-CAD09C3C4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89" name="Rectangle 57">
            <a:extLst>
              <a:ext uri="{FF2B5EF4-FFF2-40B4-BE49-F238E27FC236}">
                <a16:creationId xmlns:a16="http://schemas.microsoft.com/office/drawing/2014/main" id="{B03882D3-E14F-DB4F-800A-029A0CFF2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90" name="Rectangle 58">
            <a:extLst>
              <a:ext uri="{FF2B5EF4-FFF2-40B4-BE49-F238E27FC236}">
                <a16:creationId xmlns:a16="http://schemas.microsoft.com/office/drawing/2014/main" id="{E4A25518-B7C8-DA49-AAB1-A1EC7C0A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91" name="Rectangle 59">
            <a:extLst>
              <a:ext uri="{FF2B5EF4-FFF2-40B4-BE49-F238E27FC236}">
                <a16:creationId xmlns:a16="http://schemas.microsoft.com/office/drawing/2014/main" id="{E2B2CF33-B735-AA41-81E4-4362CE3AA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92" name="Rectangle 60">
            <a:extLst>
              <a:ext uri="{FF2B5EF4-FFF2-40B4-BE49-F238E27FC236}">
                <a16:creationId xmlns:a16="http://schemas.microsoft.com/office/drawing/2014/main" id="{89E00167-3598-EC41-A29C-E85C620A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93" name="Rectangle 61">
            <a:extLst>
              <a:ext uri="{FF2B5EF4-FFF2-40B4-BE49-F238E27FC236}">
                <a16:creationId xmlns:a16="http://schemas.microsoft.com/office/drawing/2014/main" id="{8C515DFE-B339-CD41-A553-E56BA9E79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95294" name="Rectangle 62">
            <a:extLst>
              <a:ext uri="{FF2B5EF4-FFF2-40B4-BE49-F238E27FC236}">
                <a16:creationId xmlns:a16="http://schemas.microsoft.com/office/drawing/2014/main" id="{C4C84CE7-BC9A-8D4A-824D-ACE2670E2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95295" name="Rectangle 63">
            <a:extLst>
              <a:ext uri="{FF2B5EF4-FFF2-40B4-BE49-F238E27FC236}">
                <a16:creationId xmlns:a16="http://schemas.microsoft.com/office/drawing/2014/main" id="{E557E8E8-DF6F-B248-A63F-5381B3B4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95296" name="Rectangle 64">
            <a:extLst>
              <a:ext uri="{FF2B5EF4-FFF2-40B4-BE49-F238E27FC236}">
                <a16:creationId xmlns:a16="http://schemas.microsoft.com/office/drawing/2014/main" id="{302807F4-B9E9-7F41-92DD-F44B2954B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97" name="Rectangle 65">
            <a:extLst>
              <a:ext uri="{FF2B5EF4-FFF2-40B4-BE49-F238E27FC236}">
                <a16:creationId xmlns:a16="http://schemas.microsoft.com/office/drawing/2014/main" id="{E21C4C0E-CC8B-184C-BF2D-1C3C79DC2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3630613"/>
            <a:ext cx="381000" cy="381000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95298" name="Rectangle 66">
            <a:extLst>
              <a:ext uri="{FF2B5EF4-FFF2-40B4-BE49-F238E27FC236}">
                <a16:creationId xmlns:a16="http://schemas.microsoft.com/office/drawing/2014/main" id="{CBA59FCE-97FE-EE4B-9400-B58BD67DC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5299" name="Rectangle 67">
            <a:extLst>
              <a:ext uri="{FF2B5EF4-FFF2-40B4-BE49-F238E27FC236}">
                <a16:creationId xmlns:a16="http://schemas.microsoft.com/office/drawing/2014/main" id="{2BC80DFA-6689-4141-A277-4E3454400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5300" name="Rectangle 68">
            <a:extLst>
              <a:ext uri="{FF2B5EF4-FFF2-40B4-BE49-F238E27FC236}">
                <a16:creationId xmlns:a16="http://schemas.microsoft.com/office/drawing/2014/main" id="{1EF680D9-D543-CB41-A2D2-A2226B7E0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5301" name="Rectangle 69">
            <a:extLst>
              <a:ext uri="{FF2B5EF4-FFF2-40B4-BE49-F238E27FC236}">
                <a16:creationId xmlns:a16="http://schemas.microsoft.com/office/drawing/2014/main" id="{5A3A17A5-F11B-8747-8DD5-0650BC0C0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5302" name="Rectangle 70">
            <a:extLst>
              <a:ext uri="{FF2B5EF4-FFF2-40B4-BE49-F238E27FC236}">
                <a16:creationId xmlns:a16="http://schemas.microsoft.com/office/drawing/2014/main" id="{04061F85-F2F8-D547-937E-1881BF6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5303" name="Rectangle 71">
            <a:extLst>
              <a:ext uri="{FF2B5EF4-FFF2-40B4-BE49-F238E27FC236}">
                <a16:creationId xmlns:a16="http://schemas.microsoft.com/office/drawing/2014/main" id="{AD1407B9-EADB-7F40-B12B-C63560541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5304" name="Rectangle 72">
            <a:extLst>
              <a:ext uri="{FF2B5EF4-FFF2-40B4-BE49-F238E27FC236}">
                <a16:creationId xmlns:a16="http://schemas.microsoft.com/office/drawing/2014/main" id="{D266B331-FB1C-0E4C-BB54-033A20722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5305" name="Rectangle 73">
            <a:extLst>
              <a:ext uri="{FF2B5EF4-FFF2-40B4-BE49-F238E27FC236}">
                <a16:creationId xmlns:a16="http://schemas.microsoft.com/office/drawing/2014/main" id="{F5066BAC-B90E-0E4E-80A9-10404F3C7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5306" name="Rectangle 74">
            <a:extLst>
              <a:ext uri="{FF2B5EF4-FFF2-40B4-BE49-F238E27FC236}">
                <a16:creationId xmlns:a16="http://schemas.microsoft.com/office/drawing/2014/main" id="{E5870719-B03D-4C40-9C53-6CB52F470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68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5307" name="Rectangle 75">
            <a:extLst>
              <a:ext uri="{FF2B5EF4-FFF2-40B4-BE49-F238E27FC236}">
                <a16:creationId xmlns:a16="http://schemas.microsoft.com/office/drawing/2014/main" id="{43CAD29B-88AF-A846-9804-F74DC6AF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01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5308" name="Rectangle 76">
            <a:extLst>
              <a:ext uri="{FF2B5EF4-FFF2-40B4-BE49-F238E27FC236}">
                <a16:creationId xmlns:a16="http://schemas.microsoft.com/office/drawing/2014/main" id="{5577F881-F8D1-D543-B170-FF21B92EB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82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5309" name="Rectangle 77">
            <a:extLst>
              <a:ext uri="{FF2B5EF4-FFF2-40B4-BE49-F238E27FC236}">
                <a16:creationId xmlns:a16="http://schemas.microsoft.com/office/drawing/2014/main" id="{C730C6E9-F6EA-7B4A-8AC0-81D99A185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63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5310" name="Rectangle 78">
            <a:extLst>
              <a:ext uri="{FF2B5EF4-FFF2-40B4-BE49-F238E27FC236}">
                <a16:creationId xmlns:a16="http://schemas.microsoft.com/office/drawing/2014/main" id="{C87CDFE8-0A8F-7049-96F9-7FC26B38A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4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5311" name="Rectangle 79">
            <a:extLst>
              <a:ext uri="{FF2B5EF4-FFF2-40B4-BE49-F238E27FC236}">
                <a16:creationId xmlns:a16="http://schemas.microsoft.com/office/drawing/2014/main" id="{E3C26CC0-98FD-A042-85BA-14E89370D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25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5312" name="Rectangle 80">
            <a:extLst>
              <a:ext uri="{FF2B5EF4-FFF2-40B4-BE49-F238E27FC236}">
                <a16:creationId xmlns:a16="http://schemas.microsoft.com/office/drawing/2014/main" id="{FABD21FE-8FDD-624A-BCFF-AA79B6B88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06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5313" name="Rectangle 81">
            <a:extLst>
              <a:ext uri="{FF2B5EF4-FFF2-40B4-BE49-F238E27FC236}">
                <a16:creationId xmlns:a16="http://schemas.microsoft.com/office/drawing/2014/main" id="{543487FE-5297-AB49-8823-2E0F6C2E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87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5315" name="Rectangle 83">
            <a:extLst>
              <a:ext uri="{FF2B5EF4-FFF2-40B4-BE49-F238E27FC236}">
                <a16:creationId xmlns:a16="http://schemas.microsoft.com/office/drawing/2014/main" id="{0F96D1FE-E3F3-DA40-8EFE-FE90AA081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16" name="Rectangle 84">
            <a:extLst>
              <a:ext uri="{FF2B5EF4-FFF2-40B4-BE49-F238E27FC236}">
                <a16:creationId xmlns:a16="http://schemas.microsoft.com/office/drawing/2014/main" id="{4A0A4BE7-E59B-5246-A150-8D21A8AF2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17" name="Rectangle 85">
            <a:extLst>
              <a:ext uri="{FF2B5EF4-FFF2-40B4-BE49-F238E27FC236}">
                <a16:creationId xmlns:a16="http://schemas.microsoft.com/office/drawing/2014/main" id="{A31AD0DA-2B18-8046-BFDC-58283AD93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18" name="Rectangle 86">
            <a:extLst>
              <a:ext uri="{FF2B5EF4-FFF2-40B4-BE49-F238E27FC236}">
                <a16:creationId xmlns:a16="http://schemas.microsoft.com/office/drawing/2014/main" id="{FBC52A88-A044-BD4D-BE9F-7398701EB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19" name="Rectangle 87">
            <a:extLst>
              <a:ext uri="{FF2B5EF4-FFF2-40B4-BE49-F238E27FC236}">
                <a16:creationId xmlns:a16="http://schemas.microsoft.com/office/drawing/2014/main" id="{E6BA6D94-903A-794F-BEB4-092E6E7DE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20" name="Rectangle 88">
            <a:extLst>
              <a:ext uri="{FF2B5EF4-FFF2-40B4-BE49-F238E27FC236}">
                <a16:creationId xmlns:a16="http://schemas.microsoft.com/office/drawing/2014/main" id="{88041CE5-E03B-104D-ABA4-CB67DACD4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21" name="Rectangle 89">
            <a:extLst>
              <a:ext uri="{FF2B5EF4-FFF2-40B4-BE49-F238E27FC236}">
                <a16:creationId xmlns:a16="http://schemas.microsoft.com/office/drawing/2014/main" id="{B640B07E-C554-924F-88B1-8E2E476F9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22" name="Rectangle 90">
            <a:extLst>
              <a:ext uri="{FF2B5EF4-FFF2-40B4-BE49-F238E27FC236}">
                <a16:creationId xmlns:a16="http://schemas.microsoft.com/office/drawing/2014/main" id="{314FC4B6-8FD6-0A45-BD63-B43604607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23" name="Rectangle 91">
            <a:extLst>
              <a:ext uri="{FF2B5EF4-FFF2-40B4-BE49-F238E27FC236}">
                <a16:creationId xmlns:a16="http://schemas.microsoft.com/office/drawing/2014/main" id="{BF5B9D25-F7CB-1843-A6E2-7C2E6491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24" name="Rectangle 92">
            <a:extLst>
              <a:ext uri="{FF2B5EF4-FFF2-40B4-BE49-F238E27FC236}">
                <a16:creationId xmlns:a16="http://schemas.microsoft.com/office/drawing/2014/main" id="{D9EFAB07-3847-5D46-9CB5-E7A9A7C31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49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95325" name="Rectangle 93">
            <a:extLst>
              <a:ext uri="{FF2B5EF4-FFF2-40B4-BE49-F238E27FC236}">
                <a16:creationId xmlns:a16="http://schemas.microsoft.com/office/drawing/2014/main" id="{12852FE5-B01A-D44A-8117-F7A20C426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26" name="Rectangle 94">
            <a:extLst>
              <a:ext uri="{FF2B5EF4-FFF2-40B4-BE49-F238E27FC236}">
                <a16:creationId xmlns:a16="http://schemas.microsoft.com/office/drawing/2014/main" id="{9CF28408-733B-5443-A1A1-AC6CF0EEA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27" name="Rectangle 95">
            <a:extLst>
              <a:ext uri="{FF2B5EF4-FFF2-40B4-BE49-F238E27FC236}">
                <a16:creationId xmlns:a16="http://schemas.microsoft.com/office/drawing/2014/main" id="{0C3548D2-B869-0F45-B6C6-BDBBF865A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28" name="Rectangle 96">
            <a:extLst>
              <a:ext uri="{FF2B5EF4-FFF2-40B4-BE49-F238E27FC236}">
                <a16:creationId xmlns:a16="http://schemas.microsoft.com/office/drawing/2014/main" id="{376FCCD9-D3C2-EB47-A802-BFEFAAFBF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29" name="Rectangle 97">
            <a:extLst>
              <a:ext uri="{FF2B5EF4-FFF2-40B4-BE49-F238E27FC236}">
                <a16:creationId xmlns:a16="http://schemas.microsoft.com/office/drawing/2014/main" id="{DC99B180-02B6-B24B-9A94-3A6120F7E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30" name="Rectangle 98">
            <a:extLst>
              <a:ext uri="{FF2B5EF4-FFF2-40B4-BE49-F238E27FC236}">
                <a16:creationId xmlns:a16="http://schemas.microsoft.com/office/drawing/2014/main" id="{DF1F8682-15B0-9B40-B47C-188F8543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31" name="Rectangle 99">
            <a:extLst>
              <a:ext uri="{FF2B5EF4-FFF2-40B4-BE49-F238E27FC236}">
                <a16:creationId xmlns:a16="http://schemas.microsoft.com/office/drawing/2014/main" id="{BD07CA25-3E08-8C44-8828-C7C512E6D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32" name="Rectangle 100">
            <a:extLst>
              <a:ext uri="{FF2B5EF4-FFF2-40B4-BE49-F238E27FC236}">
                <a16:creationId xmlns:a16="http://schemas.microsoft.com/office/drawing/2014/main" id="{9557DA18-EF58-D341-A9FA-C895A5A57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33" name="Rectangle 101">
            <a:extLst>
              <a:ext uri="{FF2B5EF4-FFF2-40B4-BE49-F238E27FC236}">
                <a16:creationId xmlns:a16="http://schemas.microsoft.com/office/drawing/2014/main" id="{49F48B50-B88D-A644-A630-9FB2989C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34" name="Rectangle 102">
            <a:extLst>
              <a:ext uri="{FF2B5EF4-FFF2-40B4-BE49-F238E27FC236}">
                <a16:creationId xmlns:a16="http://schemas.microsoft.com/office/drawing/2014/main" id="{A6BC02AC-0C14-5F48-BAFD-BD4B58758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35" name="Rectangle 103">
            <a:extLst>
              <a:ext uri="{FF2B5EF4-FFF2-40B4-BE49-F238E27FC236}">
                <a16:creationId xmlns:a16="http://schemas.microsoft.com/office/drawing/2014/main" id="{309B9418-9746-4C40-AAF3-5B7A886CA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36" name="Rectangle 104">
            <a:extLst>
              <a:ext uri="{FF2B5EF4-FFF2-40B4-BE49-F238E27FC236}">
                <a16:creationId xmlns:a16="http://schemas.microsoft.com/office/drawing/2014/main" id="{A4909C78-A721-4945-AA28-332087972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37" name="Rectangle 105">
            <a:extLst>
              <a:ext uri="{FF2B5EF4-FFF2-40B4-BE49-F238E27FC236}">
                <a16:creationId xmlns:a16="http://schemas.microsoft.com/office/drawing/2014/main" id="{ECC6E154-7723-CD42-89CB-5C2FC6D9B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38" name="Rectangle 106">
            <a:extLst>
              <a:ext uri="{FF2B5EF4-FFF2-40B4-BE49-F238E27FC236}">
                <a16:creationId xmlns:a16="http://schemas.microsoft.com/office/drawing/2014/main" id="{6A72351D-80F0-5243-A73D-17A5451D6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39" name="Rectangle 107">
            <a:extLst>
              <a:ext uri="{FF2B5EF4-FFF2-40B4-BE49-F238E27FC236}">
                <a16:creationId xmlns:a16="http://schemas.microsoft.com/office/drawing/2014/main" id="{06E1D321-A8DA-A546-B571-A2D28B15C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40" name="Rectangle 108">
            <a:extLst>
              <a:ext uri="{FF2B5EF4-FFF2-40B4-BE49-F238E27FC236}">
                <a16:creationId xmlns:a16="http://schemas.microsoft.com/office/drawing/2014/main" id="{7E195392-EB04-7D4F-BB0C-7BE892848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41" name="Rectangle 109">
            <a:extLst>
              <a:ext uri="{FF2B5EF4-FFF2-40B4-BE49-F238E27FC236}">
                <a16:creationId xmlns:a16="http://schemas.microsoft.com/office/drawing/2014/main" id="{CF895AD8-EEB5-4D42-8A71-5B7908417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42" name="Rectangle 110">
            <a:extLst>
              <a:ext uri="{FF2B5EF4-FFF2-40B4-BE49-F238E27FC236}">
                <a16:creationId xmlns:a16="http://schemas.microsoft.com/office/drawing/2014/main" id="{9FF166DA-3B61-D64F-A20F-1599CA502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43" name="Rectangle 111">
            <a:extLst>
              <a:ext uri="{FF2B5EF4-FFF2-40B4-BE49-F238E27FC236}">
                <a16:creationId xmlns:a16="http://schemas.microsoft.com/office/drawing/2014/main" id="{DB84A0A9-235E-A345-8F8B-DDB0E264F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44" name="Rectangle 112">
            <a:extLst>
              <a:ext uri="{FF2B5EF4-FFF2-40B4-BE49-F238E27FC236}">
                <a16:creationId xmlns:a16="http://schemas.microsoft.com/office/drawing/2014/main" id="{37C115B0-DFEA-BE48-8201-AB2990130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45" name="Rectangle 113">
            <a:extLst>
              <a:ext uri="{FF2B5EF4-FFF2-40B4-BE49-F238E27FC236}">
                <a16:creationId xmlns:a16="http://schemas.microsoft.com/office/drawing/2014/main" id="{51A2F6A7-B712-6444-84BB-8B192EEBE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46" name="Rectangle 114">
            <a:extLst>
              <a:ext uri="{FF2B5EF4-FFF2-40B4-BE49-F238E27FC236}">
                <a16:creationId xmlns:a16="http://schemas.microsoft.com/office/drawing/2014/main" id="{4D332CF3-29D0-7D41-AD0D-C1F949566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47" name="Rectangle 115">
            <a:extLst>
              <a:ext uri="{FF2B5EF4-FFF2-40B4-BE49-F238E27FC236}">
                <a16:creationId xmlns:a16="http://schemas.microsoft.com/office/drawing/2014/main" id="{5D0946C8-3DE9-3747-9710-5482D399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48" name="Rectangle 116">
            <a:extLst>
              <a:ext uri="{FF2B5EF4-FFF2-40B4-BE49-F238E27FC236}">
                <a16:creationId xmlns:a16="http://schemas.microsoft.com/office/drawing/2014/main" id="{13A0D87B-A574-8448-9B78-CDBA03ADE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49" name="Rectangle 117">
            <a:extLst>
              <a:ext uri="{FF2B5EF4-FFF2-40B4-BE49-F238E27FC236}">
                <a16:creationId xmlns:a16="http://schemas.microsoft.com/office/drawing/2014/main" id="{4DF1DC96-3DBF-994F-A2C7-5A329C1BE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50" name="Rectangle 118">
            <a:extLst>
              <a:ext uri="{FF2B5EF4-FFF2-40B4-BE49-F238E27FC236}">
                <a16:creationId xmlns:a16="http://schemas.microsoft.com/office/drawing/2014/main" id="{CFF97118-A031-BC40-9498-0F7281B3B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51" name="Rectangle 119">
            <a:extLst>
              <a:ext uri="{FF2B5EF4-FFF2-40B4-BE49-F238E27FC236}">
                <a16:creationId xmlns:a16="http://schemas.microsoft.com/office/drawing/2014/main" id="{83A1EE23-7F2F-DA4F-87B7-AE9496081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52" name="Rectangle 120">
            <a:extLst>
              <a:ext uri="{FF2B5EF4-FFF2-40B4-BE49-F238E27FC236}">
                <a16:creationId xmlns:a16="http://schemas.microsoft.com/office/drawing/2014/main" id="{4B694163-170B-6148-882D-B437F0F47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5353" name="Rectangle 121">
            <a:extLst>
              <a:ext uri="{FF2B5EF4-FFF2-40B4-BE49-F238E27FC236}">
                <a16:creationId xmlns:a16="http://schemas.microsoft.com/office/drawing/2014/main" id="{C3A4A6AE-65FA-8A44-9760-38DD11EE8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95354" name="Rectangle 122">
            <a:extLst>
              <a:ext uri="{FF2B5EF4-FFF2-40B4-BE49-F238E27FC236}">
                <a16:creationId xmlns:a16="http://schemas.microsoft.com/office/drawing/2014/main" id="{1C5FBE3D-93A8-3F4A-9B79-A5825211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2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95355" name="Picture 123">
            <a:extLst>
              <a:ext uri="{FF2B5EF4-FFF2-40B4-BE49-F238E27FC236}">
                <a16:creationId xmlns:a16="http://schemas.microsoft.com/office/drawing/2014/main" id="{B1FF1636-9CBF-034B-A1CD-430C2A159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01850"/>
            <a:ext cx="381000" cy="381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356" name="Text Box 124">
            <a:extLst>
              <a:ext uri="{FF2B5EF4-FFF2-40B4-BE49-F238E27FC236}">
                <a16:creationId xmlns:a16="http://schemas.microsoft.com/office/drawing/2014/main" id="{703DDA42-88A0-B549-99DB-43BCAB022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(4,6)</a:t>
            </a:r>
          </a:p>
        </p:txBody>
      </p:sp>
      <p:sp>
        <p:nvSpPr>
          <p:cNvPr id="95357" name="Line 125">
            <a:extLst>
              <a:ext uri="{FF2B5EF4-FFF2-40B4-BE49-F238E27FC236}">
                <a16:creationId xmlns:a16="http://schemas.microsoft.com/office/drawing/2014/main" id="{E1D59A63-437D-7E4F-A390-94EBF2F8C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46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358" name="Line 126">
            <a:extLst>
              <a:ext uri="{FF2B5EF4-FFF2-40B4-BE49-F238E27FC236}">
                <a16:creationId xmlns:a16="http://schemas.microsoft.com/office/drawing/2014/main" id="{B94A7E4A-E150-B74F-ADEF-1A26E28E8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08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359" name="AutoShape 127">
            <a:extLst>
              <a:ext uri="{FF2B5EF4-FFF2-40B4-BE49-F238E27FC236}">
                <a16:creationId xmlns:a16="http://schemas.microsoft.com/office/drawing/2014/main" id="{DB1636A5-815A-D34B-B028-D91BBDE2D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27075"/>
            <a:ext cx="1143000" cy="1600200"/>
          </a:xfrm>
          <a:custGeom>
            <a:avLst/>
            <a:gdLst>
              <a:gd name="T0" fmla="*/ 310885 w 21600"/>
              <a:gd name="T1" fmla="*/ 1512189 h 21600"/>
              <a:gd name="T2" fmla="*/ 539380 w 21600"/>
              <a:gd name="T3" fmla="*/ 1511819 h 21600"/>
              <a:gd name="T4" fmla="*/ 367506 w 21600"/>
              <a:gd name="T5" fmla="*/ 1357429 h 21600"/>
              <a:gd name="T6" fmla="*/ 19156 w 21600"/>
              <a:gd name="T7" fmla="*/ 1434327 h 21600"/>
              <a:gd name="T8" fmla="*/ 47572 w 21600"/>
              <a:gd name="T9" fmla="*/ 1030499 h 21600"/>
              <a:gd name="T10" fmla="*/ 336074 w 21600"/>
              <a:gd name="T11" fmla="*/ 107035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folHlink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60" name="AutoShape 128">
            <a:extLst>
              <a:ext uri="{FF2B5EF4-FFF2-40B4-BE49-F238E27FC236}">
                <a16:creationId xmlns:a16="http://schemas.microsoft.com/office/drawing/2014/main" id="{F070472C-2D70-254F-BD09-BC2C0C510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489075"/>
            <a:ext cx="762000" cy="838200"/>
          </a:xfrm>
          <a:custGeom>
            <a:avLst/>
            <a:gdLst>
              <a:gd name="T0" fmla="*/ 732331 w 21600"/>
              <a:gd name="T1" fmla="*/ 581230 h 21600"/>
              <a:gd name="T2" fmla="*/ 578485 w 21600"/>
              <a:gd name="T3" fmla="*/ 192708 h 21600"/>
              <a:gd name="T4" fmla="*/ 555660 w 21600"/>
              <a:gd name="T5" fmla="*/ 499699 h 21600"/>
              <a:gd name="T6" fmla="*/ 366889 w 21600"/>
              <a:gd name="T7" fmla="*/ 942742 h 21600"/>
              <a:gd name="T8" fmla="*/ 181575 w 21600"/>
              <a:gd name="T9" fmla="*/ 726479 h 21600"/>
              <a:gd name="T10" fmla="*/ 378178 w 21600"/>
              <a:gd name="T11" fmla="*/ 5226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chemeClr val="accent2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361" name="Text Box 129">
            <a:extLst>
              <a:ext uri="{FF2B5EF4-FFF2-40B4-BE49-F238E27FC236}">
                <a16:creationId xmlns:a16="http://schemas.microsoft.com/office/drawing/2014/main" id="{B6D7BD41-E4B5-724F-B175-F48AABD51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(5,7)</a:t>
            </a:r>
          </a:p>
        </p:txBody>
      </p:sp>
      <p:sp>
        <p:nvSpPr>
          <p:cNvPr id="95362" name="Text Box 130">
            <a:extLst>
              <a:ext uri="{FF2B5EF4-FFF2-40B4-BE49-F238E27FC236}">
                <a16:creationId xmlns:a16="http://schemas.microsoft.com/office/drawing/2014/main" id="{3B40B30C-ED1E-A640-B1B3-948A16E3D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(8,4)</a:t>
            </a:r>
          </a:p>
        </p:txBody>
      </p:sp>
      <p:sp>
        <p:nvSpPr>
          <p:cNvPr id="95363" name="Text Box 131">
            <a:extLst>
              <a:ext uri="{FF2B5EF4-FFF2-40B4-BE49-F238E27FC236}">
                <a16:creationId xmlns:a16="http://schemas.microsoft.com/office/drawing/2014/main" id="{5804FA2B-A202-094F-879D-67E358AC2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(8,6)</a:t>
            </a:r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9E88F135-4F0C-804F-90BE-67F4DD292103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95364" name="Picture 953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441E8EFE-B0AA-7445-8309-2555F8BC1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0B6CC8F3-62AF-A24D-AA2D-1811DA6CC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D0BB6FC5-A796-3D4B-8944-D6BD8B63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EB1EE96D-0FEC-C14D-B7EC-51A30F0DA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20B30E2F-238C-EF41-B061-878BBFD84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0B6EBFB7-4EFA-5743-88EC-065F3E9CF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6264" name="Rectangle 8">
            <a:extLst>
              <a:ext uri="{FF2B5EF4-FFF2-40B4-BE49-F238E27FC236}">
                <a16:creationId xmlns:a16="http://schemas.microsoft.com/office/drawing/2014/main" id="{6A703B9E-D196-C345-BAC4-16DBC319D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5" name="Rectangle 9">
            <a:extLst>
              <a:ext uri="{FF2B5EF4-FFF2-40B4-BE49-F238E27FC236}">
                <a16:creationId xmlns:a16="http://schemas.microsoft.com/office/drawing/2014/main" id="{6C2BFCA7-E332-B743-897A-AD5A968AB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01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6" name="Rectangle 10">
            <a:extLst>
              <a:ext uri="{FF2B5EF4-FFF2-40B4-BE49-F238E27FC236}">
                <a16:creationId xmlns:a16="http://schemas.microsoft.com/office/drawing/2014/main" id="{F4D5D423-5431-7243-BBE9-251461D35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6267" name="Rectangle 11">
            <a:extLst>
              <a:ext uri="{FF2B5EF4-FFF2-40B4-BE49-F238E27FC236}">
                <a16:creationId xmlns:a16="http://schemas.microsoft.com/office/drawing/2014/main" id="{4DD339DB-6449-F248-A3B3-D01E2008C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6268" name="Rectangle 12">
            <a:extLst>
              <a:ext uri="{FF2B5EF4-FFF2-40B4-BE49-F238E27FC236}">
                <a16:creationId xmlns:a16="http://schemas.microsoft.com/office/drawing/2014/main" id="{96E407ED-0E34-7C47-89F4-CA609C6DF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9" name="Rectangle 13">
            <a:extLst>
              <a:ext uri="{FF2B5EF4-FFF2-40B4-BE49-F238E27FC236}">
                <a16:creationId xmlns:a16="http://schemas.microsoft.com/office/drawing/2014/main" id="{F19DD1FC-A936-3A47-B094-80A11A427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6270" name="Rectangle 14">
            <a:extLst>
              <a:ext uri="{FF2B5EF4-FFF2-40B4-BE49-F238E27FC236}">
                <a16:creationId xmlns:a16="http://schemas.microsoft.com/office/drawing/2014/main" id="{CDF01AAB-C77E-2B4E-B393-44F84AB2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71" name="Rectangle 15">
            <a:extLst>
              <a:ext uri="{FF2B5EF4-FFF2-40B4-BE49-F238E27FC236}">
                <a16:creationId xmlns:a16="http://schemas.microsoft.com/office/drawing/2014/main" id="{9A555B42-6A0B-2047-8673-E48F7E33B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6272" name="Rectangle 16">
            <a:extLst>
              <a:ext uri="{FF2B5EF4-FFF2-40B4-BE49-F238E27FC236}">
                <a16:creationId xmlns:a16="http://schemas.microsoft.com/office/drawing/2014/main" id="{71E07A42-E642-3C44-A18E-9EFDD46AF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3" name="Rectangle 17">
            <a:extLst>
              <a:ext uri="{FF2B5EF4-FFF2-40B4-BE49-F238E27FC236}">
                <a16:creationId xmlns:a16="http://schemas.microsoft.com/office/drawing/2014/main" id="{4CA19ECB-7FEF-0848-B1D5-CC964245F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82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4" name="Rectangle 18">
            <a:extLst>
              <a:ext uri="{FF2B5EF4-FFF2-40B4-BE49-F238E27FC236}">
                <a16:creationId xmlns:a16="http://schemas.microsoft.com/office/drawing/2014/main" id="{4CF25E1E-BBD3-1A45-9736-6012DC8FC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6275" name="Rectangle 19">
            <a:extLst>
              <a:ext uri="{FF2B5EF4-FFF2-40B4-BE49-F238E27FC236}">
                <a16:creationId xmlns:a16="http://schemas.microsoft.com/office/drawing/2014/main" id="{75F85985-8409-B346-9030-ADA72586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6276" name="Rectangle 20">
            <a:extLst>
              <a:ext uri="{FF2B5EF4-FFF2-40B4-BE49-F238E27FC236}">
                <a16:creationId xmlns:a16="http://schemas.microsoft.com/office/drawing/2014/main" id="{6C52FC02-8FBC-5241-96E6-C01E24825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6277" name="Rectangle 21">
            <a:extLst>
              <a:ext uri="{FF2B5EF4-FFF2-40B4-BE49-F238E27FC236}">
                <a16:creationId xmlns:a16="http://schemas.microsoft.com/office/drawing/2014/main" id="{51E03C54-6491-3147-8499-7E231D5F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6278" name="Rectangle 22">
            <a:extLst>
              <a:ext uri="{FF2B5EF4-FFF2-40B4-BE49-F238E27FC236}">
                <a16:creationId xmlns:a16="http://schemas.microsoft.com/office/drawing/2014/main" id="{A11AEA46-168B-C141-A79C-03E92E79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9" name="Rectangle 23">
            <a:extLst>
              <a:ext uri="{FF2B5EF4-FFF2-40B4-BE49-F238E27FC236}">
                <a16:creationId xmlns:a16="http://schemas.microsoft.com/office/drawing/2014/main" id="{500E04C0-23CC-2049-9E74-25620ACDE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80" name="Rectangle 24">
            <a:extLst>
              <a:ext uri="{FF2B5EF4-FFF2-40B4-BE49-F238E27FC236}">
                <a16:creationId xmlns:a16="http://schemas.microsoft.com/office/drawing/2014/main" id="{20029CD0-9640-E04C-873C-65E2EAA1D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81" name="Rectangle 25">
            <a:extLst>
              <a:ext uri="{FF2B5EF4-FFF2-40B4-BE49-F238E27FC236}">
                <a16:creationId xmlns:a16="http://schemas.microsoft.com/office/drawing/2014/main" id="{AFCA1E10-29D6-B94C-AE57-D4F0C6042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63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82" name="Rectangle 26">
            <a:extLst>
              <a:ext uri="{FF2B5EF4-FFF2-40B4-BE49-F238E27FC236}">
                <a16:creationId xmlns:a16="http://schemas.microsoft.com/office/drawing/2014/main" id="{44006615-4181-7E4E-8763-972CAFDBA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6283" name="Rectangle 27">
            <a:extLst>
              <a:ext uri="{FF2B5EF4-FFF2-40B4-BE49-F238E27FC236}">
                <a16:creationId xmlns:a16="http://schemas.microsoft.com/office/drawing/2014/main" id="{CA3EAC6D-6D26-7E4E-88C9-C363B956A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84" name="Rectangle 28">
            <a:extLst>
              <a:ext uri="{FF2B5EF4-FFF2-40B4-BE49-F238E27FC236}">
                <a16:creationId xmlns:a16="http://schemas.microsoft.com/office/drawing/2014/main" id="{0C436DBE-1CCD-6D48-8B34-A25290DEB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85" name="Rectangle 29">
            <a:extLst>
              <a:ext uri="{FF2B5EF4-FFF2-40B4-BE49-F238E27FC236}">
                <a16:creationId xmlns:a16="http://schemas.microsoft.com/office/drawing/2014/main" id="{61E9D45A-A970-214B-B786-EC8D972FA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86" name="Rectangle 30">
            <a:extLst>
              <a:ext uri="{FF2B5EF4-FFF2-40B4-BE49-F238E27FC236}">
                <a16:creationId xmlns:a16="http://schemas.microsoft.com/office/drawing/2014/main" id="{A42A47CE-ACE1-FF48-BF32-F5D56DC15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96287" name="Rectangle 31">
            <a:extLst>
              <a:ext uri="{FF2B5EF4-FFF2-40B4-BE49-F238E27FC236}">
                <a16:creationId xmlns:a16="http://schemas.microsoft.com/office/drawing/2014/main" id="{AF948453-71EF-854D-ADEE-0DC3F939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96288" name="Rectangle 32">
            <a:extLst>
              <a:ext uri="{FF2B5EF4-FFF2-40B4-BE49-F238E27FC236}">
                <a16:creationId xmlns:a16="http://schemas.microsoft.com/office/drawing/2014/main" id="{CC8EB202-4BEC-7F49-A16F-FABDD9984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13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89" name="Rectangle 33">
            <a:extLst>
              <a:ext uri="{FF2B5EF4-FFF2-40B4-BE49-F238E27FC236}">
                <a16:creationId xmlns:a16="http://schemas.microsoft.com/office/drawing/2014/main" id="{DFA1C39B-C84B-1D43-A119-5F8EA0A0A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44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90" name="Rectangle 34">
            <a:extLst>
              <a:ext uri="{FF2B5EF4-FFF2-40B4-BE49-F238E27FC236}">
                <a16:creationId xmlns:a16="http://schemas.microsoft.com/office/drawing/2014/main" id="{DAD85A00-849C-5C4C-9786-F2215F52B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6291" name="Rectangle 35">
            <a:extLst>
              <a:ext uri="{FF2B5EF4-FFF2-40B4-BE49-F238E27FC236}">
                <a16:creationId xmlns:a16="http://schemas.microsoft.com/office/drawing/2014/main" id="{6D291C63-3900-9443-8E11-E2DD49D3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6292" name="Rectangle 36">
            <a:extLst>
              <a:ext uri="{FF2B5EF4-FFF2-40B4-BE49-F238E27FC236}">
                <a16:creationId xmlns:a16="http://schemas.microsoft.com/office/drawing/2014/main" id="{6A861A25-F911-0947-AE53-8E76FCB7D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6293" name="Rectangle 37">
            <a:extLst>
              <a:ext uri="{FF2B5EF4-FFF2-40B4-BE49-F238E27FC236}">
                <a16:creationId xmlns:a16="http://schemas.microsoft.com/office/drawing/2014/main" id="{51477C25-4043-F446-82CF-2D618A025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94" name="Rectangle 38">
            <a:extLst>
              <a:ext uri="{FF2B5EF4-FFF2-40B4-BE49-F238E27FC236}">
                <a16:creationId xmlns:a16="http://schemas.microsoft.com/office/drawing/2014/main" id="{8B1F5619-286A-D64F-B942-833DB4B3D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96295" name="Rectangle 39">
            <a:extLst>
              <a:ext uri="{FF2B5EF4-FFF2-40B4-BE49-F238E27FC236}">
                <a16:creationId xmlns:a16="http://schemas.microsoft.com/office/drawing/2014/main" id="{6756E98A-90E8-774F-B423-A9C2125B3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96296" name="Rectangle 40">
            <a:extLst>
              <a:ext uri="{FF2B5EF4-FFF2-40B4-BE49-F238E27FC236}">
                <a16:creationId xmlns:a16="http://schemas.microsoft.com/office/drawing/2014/main" id="{AD09AF75-CD73-8B48-90BB-EFD1CC85A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12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97" name="Rectangle 41">
            <a:extLst>
              <a:ext uri="{FF2B5EF4-FFF2-40B4-BE49-F238E27FC236}">
                <a16:creationId xmlns:a16="http://schemas.microsoft.com/office/drawing/2014/main" id="{10303920-6799-C44B-8791-59CD30206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25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98" name="Rectangle 42">
            <a:extLst>
              <a:ext uri="{FF2B5EF4-FFF2-40B4-BE49-F238E27FC236}">
                <a16:creationId xmlns:a16="http://schemas.microsoft.com/office/drawing/2014/main" id="{1F8B102A-6CCF-0945-A754-4742FB87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6299" name="Rectangle 43">
            <a:extLst>
              <a:ext uri="{FF2B5EF4-FFF2-40B4-BE49-F238E27FC236}">
                <a16:creationId xmlns:a16="http://schemas.microsoft.com/office/drawing/2014/main" id="{B3703C44-D8E4-9145-8C58-C36F068DE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00" name="Rectangle 44">
            <a:extLst>
              <a:ext uri="{FF2B5EF4-FFF2-40B4-BE49-F238E27FC236}">
                <a16:creationId xmlns:a16="http://schemas.microsoft.com/office/drawing/2014/main" id="{D6B7A2C4-6CB5-7849-8C24-92DC2C546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301" name="Rectangle 45">
            <a:extLst>
              <a:ext uri="{FF2B5EF4-FFF2-40B4-BE49-F238E27FC236}">
                <a16:creationId xmlns:a16="http://schemas.microsoft.com/office/drawing/2014/main" id="{45295585-FBDE-9F49-BCD1-9EE9A5312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6302" name="Rectangle 46">
            <a:extLst>
              <a:ext uri="{FF2B5EF4-FFF2-40B4-BE49-F238E27FC236}">
                <a16:creationId xmlns:a16="http://schemas.microsoft.com/office/drawing/2014/main" id="{5DD0D864-A3DA-5A48-95C3-B9F8FA2CF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6303" name="Rectangle 47">
            <a:extLst>
              <a:ext uri="{FF2B5EF4-FFF2-40B4-BE49-F238E27FC236}">
                <a16:creationId xmlns:a16="http://schemas.microsoft.com/office/drawing/2014/main" id="{31062032-726F-1540-BD11-ED7070CD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04" name="Rectangle 48">
            <a:extLst>
              <a:ext uri="{FF2B5EF4-FFF2-40B4-BE49-F238E27FC236}">
                <a16:creationId xmlns:a16="http://schemas.microsoft.com/office/drawing/2014/main" id="{6229B0B5-47B6-C145-86C0-F97CBBA69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05" name="Rectangle 49">
            <a:extLst>
              <a:ext uri="{FF2B5EF4-FFF2-40B4-BE49-F238E27FC236}">
                <a16:creationId xmlns:a16="http://schemas.microsoft.com/office/drawing/2014/main" id="{2F404118-1BCC-7149-A44D-3EFEA224E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006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06" name="Rectangle 50">
            <a:extLst>
              <a:ext uri="{FF2B5EF4-FFF2-40B4-BE49-F238E27FC236}">
                <a16:creationId xmlns:a16="http://schemas.microsoft.com/office/drawing/2014/main" id="{F6162F52-840D-FB41-BB04-54464B32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6307" name="Rectangle 51">
            <a:extLst>
              <a:ext uri="{FF2B5EF4-FFF2-40B4-BE49-F238E27FC236}">
                <a16:creationId xmlns:a16="http://schemas.microsoft.com/office/drawing/2014/main" id="{BC1A953D-E274-C142-9F35-547AAADF9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08" name="Rectangle 52">
            <a:extLst>
              <a:ext uri="{FF2B5EF4-FFF2-40B4-BE49-F238E27FC236}">
                <a16:creationId xmlns:a16="http://schemas.microsoft.com/office/drawing/2014/main" id="{9A6B2486-AF3A-F646-95F5-5B6C32F01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09" name="Rectangle 53">
            <a:extLst>
              <a:ext uri="{FF2B5EF4-FFF2-40B4-BE49-F238E27FC236}">
                <a16:creationId xmlns:a16="http://schemas.microsoft.com/office/drawing/2014/main" id="{110061FB-B99F-4543-97F4-324D02B52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10" name="Rectangle 54">
            <a:extLst>
              <a:ext uri="{FF2B5EF4-FFF2-40B4-BE49-F238E27FC236}">
                <a16:creationId xmlns:a16="http://schemas.microsoft.com/office/drawing/2014/main" id="{3D1291A8-EEFA-FA46-BBD3-BB1546354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96311" name="Rectangle 55">
            <a:extLst>
              <a:ext uri="{FF2B5EF4-FFF2-40B4-BE49-F238E27FC236}">
                <a16:creationId xmlns:a16="http://schemas.microsoft.com/office/drawing/2014/main" id="{FF369273-27D3-5340-A7D6-4FE8655F9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12" name="Rectangle 56">
            <a:extLst>
              <a:ext uri="{FF2B5EF4-FFF2-40B4-BE49-F238E27FC236}">
                <a16:creationId xmlns:a16="http://schemas.microsoft.com/office/drawing/2014/main" id="{C2F04D94-B6D1-2548-8B06-1648B78C2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13" name="Rectangle 57">
            <a:extLst>
              <a:ext uri="{FF2B5EF4-FFF2-40B4-BE49-F238E27FC236}">
                <a16:creationId xmlns:a16="http://schemas.microsoft.com/office/drawing/2014/main" id="{9E63DC12-9840-374E-800E-BAEFA72D4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87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14" name="Rectangle 58">
            <a:extLst>
              <a:ext uri="{FF2B5EF4-FFF2-40B4-BE49-F238E27FC236}">
                <a16:creationId xmlns:a16="http://schemas.microsoft.com/office/drawing/2014/main" id="{43931C70-0135-9E4F-B972-2D6E76577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15" name="Rectangle 59">
            <a:extLst>
              <a:ext uri="{FF2B5EF4-FFF2-40B4-BE49-F238E27FC236}">
                <a16:creationId xmlns:a16="http://schemas.microsoft.com/office/drawing/2014/main" id="{25C35032-66F0-6D4A-B28B-1A965A3C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16" name="Rectangle 60">
            <a:extLst>
              <a:ext uri="{FF2B5EF4-FFF2-40B4-BE49-F238E27FC236}">
                <a16:creationId xmlns:a16="http://schemas.microsoft.com/office/drawing/2014/main" id="{47A0A4CF-92C3-9B41-96D8-E2D7C5426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17" name="Rectangle 61">
            <a:extLst>
              <a:ext uri="{FF2B5EF4-FFF2-40B4-BE49-F238E27FC236}">
                <a16:creationId xmlns:a16="http://schemas.microsoft.com/office/drawing/2014/main" id="{2DC05082-DD27-C54B-8C49-9D95705F2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96318" name="Rectangle 62">
            <a:extLst>
              <a:ext uri="{FF2B5EF4-FFF2-40B4-BE49-F238E27FC236}">
                <a16:creationId xmlns:a16="http://schemas.microsoft.com/office/drawing/2014/main" id="{BD1C0943-C1CC-6341-BD7C-72AC652EB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96319" name="Rectangle 63">
            <a:extLst>
              <a:ext uri="{FF2B5EF4-FFF2-40B4-BE49-F238E27FC236}">
                <a16:creationId xmlns:a16="http://schemas.microsoft.com/office/drawing/2014/main" id="{59AA6E77-CF6C-D44D-B0C6-F28D7115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96320" name="Rectangle 64">
            <a:extLst>
              <a:ext uri="{FF2B5EF4-FFF2-40B4-BE49-F238E27FC236}">
                <a16:creationId xmlns:a16="http://schemas.microsoft.com/office/drawing/2014/main" id="{651E7D15-BAB1-0E4C-B7B5-EBDB05216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68850"/>
            <a:ext cx="3810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21" name="Rectangle 65">
            <a:extLst>
              <a:ext uri="{FF2B5EF4-FFF2-40B4-BE49-F238E27FC236}">
                <a16:creationId xmlns:a16="http://schemas.microsoft.com/office/drawing/2014/main" id="{24873D3A-B0B7-474B-B899-7E2FBBC3D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3630613"/>
            <a:ext cx="381000" cy="381000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13</a:t>
            </a:r>
          </a:p>
        </p:txBody>
      </p:sp>
      <p:sp>
        <p:nvSpPr>
          <p:cNvPr id="96322" name="Rectangle 66">
            <a:extLst>
              <a:ext uri="{FF2B5EF4-FFF2-40B4-BE49-F238E27FC236}">
                <a16:creationId xmlns:a16="http://schemas.microsoft.com/office/drawing/2014/main" id="{180AD597-FE29-5D40-B656-5A5FADE69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6323" name="Rectangle 67">
            <a:extLst>
              <a:ext uri="{FF2B5EF4-FFF2-40B4-BE49-F238E27FC236}">
                <a16:creationId xmlns:a16="http://schemas.microsoft.com/office/drawing/2014/main" id="{DA21103D-92F1-8F4C-AB9C-3B77E413E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6324" name="Rectangle 68">
            <a:extLst>
              <a:ext uri="{FF2B5EF4-FFF2-40B4-BE49-F238E27FC236}">
                <a16:creationId xmlns:a16="http://schemas.microsoft.com/office/drawing/2014/main" id="{F55C101F-9002-6243-AAC5-462FC6D7A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6325" name="Rectangle 69">
            <a:extLst>
              <a:ext uri="{FF2B5EF4-FFF2-40B4-BE49-F238E27FC236}">
                <a16:creationId xmlns:a16="http://schemas.microsoft.com/office/drawing/2014/main" id="{CACC4BAA-839E-ED4A-B599-5E6E06046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6326" name="Rectangle 70">
            <a:extLst>
              <a:ext uri="{FF2B5EF4-FFF2-40B4-BE49-F238E27FC236}">
                <a16:creationId xmlns:a16="http://schemas.microsoft.com/office/drawing/2014/main" id="{746BF14E-7D0B-6347-AC6E-F08BE2F80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6327" name="Rectangle 71">
            <a:extLst>
              <a:ext uri="{FF2B5EF4-FFF2-40B4-BE49-F238E27FC236}">
                <a16:creationId xmlns:a16="http://schemas.microsoft.com/office/drawing/2014/main" id="{F41F020A-34E7-5845-AF1C-F12A387EF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6328" name="Rectangle 72">
            <a:extLst>
              <a:ext uri="{FF2B5EF4-FFF2-40B4-BE49-F238E27FC236}">
                <a16:creationId xmlns:a16="http://schemas.microsoft.com/office/drawing/2014/main" id="{1245E86A-C746-2D49-901E-69E4D84DD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6329" name="Rectangle 73">
            <a:extLst>
              <a:ext uri="{FF2B5EF4-FFF2-40B4-BE49-F238E27FC236}">
                <a16:creationId xmlns:a16="http://schemas.microsoft.com/office/drawing/2014/main" id="{E3368A79-92D1-3541-B8D4-E61277E8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6330" name="Rectangle 74">
            <a:extLst>
              <a:ext uri="{FF2B5EF4-FFF2-40B4-BE49-F238E27FC236}">
                <a16:creationId xmlns:a16="http://schemas.microsoft.com/office/drawing/2014/main" id="{C55BE987-4F3B-FC49-93BF-9FD22899A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68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6331" name="Rectangle 75">
            <a:extLst>
              <a:ext uri="{FF2B5EF4-FFF2-40B4-BE49-F238E27FC236}">
                <a16:creationId xmlns:a16="http://schemas.microsoft.com/office/drawing/2014/main" id="{9A57083F-5FA9-8443-A709-92759935D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01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6332" name="Rectangle 76">
            <a:extLst>
              <a:ext uri="{FF2B5EF4-FFF2-40B4-BE49-F238E27FC236}">
                <a16:creationId xmlns:a16="http://schemas.microsoft.com/office/drawing/2014/main" id="{CA43CEB0-68C1-1A4B-A867-A93FB84C6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82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6333" name="Rectangle 77">
            <a:extLst>
              <a:ext uri="{FF2B5EF4-FFF2-40B4-BE49-F238E27FC236}">
                <a16:creationId xmlns:a16="http://schemas.microsoft.com/office/drawing/2014/main" id="{92B7B034-8D6A-9545-AFB7-9B2DCF703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63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6334" name="Rectangle 78">
            <a:extLst>
              <a:ext uri="{FF2B5EF4-FFF2-40B4-BE49-F238E27FC236}">
                <a16:creationId xmlns:a16="http://schemas.microsoft.com/office/drawing/2014/main" id="{7776EE5E-521E-594E-AFC1-A1BF2E332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4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6335" name="Rectangle 79">
            <a:extLst>
              <a:ext uri="{FF2B5EF4-FFF2-40B4-BE49-F238E27FC236}">
                <a16:creationId xmlns:a16="http://schemas.microsoft.com/office/drawing/2014/main" id="{06C540AC-348D-F348-A855-B13730F77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25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6336" name="Rectangle 80">
            <a:extLst>
              <a:ext uri="{FF2B5EF4-FFF2-40B4-BE49-F238E27FC236}">
                <a16:creationId xmlns:a16="http://schemas.microsoft.com/office/drawing/2014/main" id="{FE8FF055-BA4E-DF45-AFD2-2C88AB7C1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06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6337" name="Rectangle 81">
            <a:extLst>
              <a:ext uri="{FF2B5EF4-FFF2-40B4-BE49-F238E27FC236}">
                <a16:creationId xmlns:a16="http://schemas.microsoft.com/office/drawing/2014/main" id="{B20CC883-E4EA-6843-80D4-3911A4B0C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87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6339" name="Rectangle 83">
            <a:extLst>
              <a:ext uri="{FF2B5EF4-FFF2-40B4-BE49-F238E27FC236}">
                <a16:creationId xmlns:a16="http://schemas.microsoft.com/office/drawing/2014/main" id="{4A2BBCA0-711D-C148-A94E-0C1110C4F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40" name="Rectangle 84">
            <a:extLst>
              <a:ext uri="{FF2B5EF4-FFF2-40B4-BE49-F238E27FC236}">
                <a16:creationId xmlns:a16="http://schemas.microsoft.com/office/drawing/2014/main" id="{4244F6E0-8F05-D241-9EC0-0DC3EC80F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41" name="Rectangle 85">
            <a:extLst>
              <a:ext uri="{FF2B5EF4-FFF2-40B4-BE49-F238E27FC236}">
                <a16:creationId xmlns:a16="http://schemas.microsoft.com/office/drawing/2014/main" id="{EA707694-E56D-EC4E-98F5-ECC3AAA6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42" name="Rectangle 86">
            <a:extLst>
              <a:ext uri="{FF2B5EF4-FFF2-40B4-BE49-F238E27FC236}">
                <a16:creationId xmlns:a16="http://schemas.microsoft.com/office/drawing/2014/main" id="{DDDA80FD-1AE6-BB42-9EE5-8F2AC1E33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43" name="Rectangle 87">
            <a:extLst>
              <a:ext uri="{FF2B5EF4-FFF2-40B4-BE49-F238E27FC236}">
                <a16:creationId xmlns:a16="http://schemas.microsoft.com/office/drawing/2014/main" id="{681BDEDA-F148-424C-BFDD-A30F1F4B5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44" name="Rectangle 88">
            <a:extLst>
              <a:ext uri="{FF2B5EF4-FFF2-40B4-BE49-F238E27FC236}">
                <a16:creationId xmlns:a16="http://schemas.microsoft.com/office/drawing/2014/main" id="{D48A8FDC-58E2-B942-815E-AA828F4CE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45" name="Rectangle 89">
            <a:extLst>
              <a:ext uri="{FF2B5EF4-FFF2-40B4-BE49-F238E27FC236}">
                <a16:creationId xmlns:a16="http://schemas.microsoft.com/office/drawing/2014/main" id="{2DA5FE9F-304C-374B-A260-2618415A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46" name="Rectangle 90">
            <a:extLst>
              <a:ext uri="{FF2B5EF4-FFF2-40B4-BE49-F238E27FC236}">
                <a16:creationId xmlns:a16="http://schemas.microsoft.com/office/drawing/2014/main" id="{4A03FEE9-F79F-B548-9A7E-AF7427B23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47" name="Rectangle 91">
            <a:extLst>
              <a:ext uri="{FF2B5EF4-FFF2-40B4-BE49-F238E27FC236}">
                <a16:creationId xmlns:a16="http://schemas.microsoft.com/office/drawing/2014/main" id="{D26B1BDA-143D-C74A-AE58-F4C4B6DB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48" name="Rectangle 92">
            <a:extLst>
              <a:ext uri="{FF2B5EF4-FFF2-40B4-BE49-F238E27FC236}">
                <a16:creationId xmlns:a16="http://schemas.microsoft.com/office/drawing/2014/main" id="{C89E12A7-9246-734B-AA77-3B941320E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49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96349" name="Rectangle 93">
            <a:extLst>
              <a:ext uri="{FF2B5EF4-FFF2-40B4-BE49-F238E27FC236}">
                <a16:creationId xmlns:a16="http://schemas.microsoft.com/office/drawing/2014/main" id="{46911F30-E99C-2A48-8BBC-F83CC8EA2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01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50" name="Rectangle 94">
            <a:extLst>
              <a:ext uri="{FF2B5EF4-FFF2-40B4-BE49-F238E27FC236}">
                <a16:creationId xmlns:a16="http://schemas.microsoft.com/office/drawing/2014/main" id="{32BCEDBB-2677-BD4E-8B0C-E44508D88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82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51" name="Rectangle 95">
            <a:extLst>
              <a:ext uri="{FF2B5EF4-FFF2-40B4-BE49-F238E27FC236}">
                <a16:creationId xmlns:a16="http://schemas.microsoft.com/office/drawing/2014/main" id="{44F99126-5231-2A46-B2F3-E9D61D2F7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63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52" name="Rectangle 96">
            <a:extLst>
              <a:ext uri="{FF2B5EF4-FFF2-40B4-BE49-F238E27FC236}">
                <a16:creationId xmlns:a16="http://schemas.microsoft.com/office/drawing/2014/main" id="{7E617667-A3FC-1E4D-97DA-2AE9D4B15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44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53" name="Rectangle 97">
            <a:extLst>
              <a:ext uri="{FF2B5EF4-FFF2-40B4-BE49-F238E27FC236}">
                <a16:creationId xmlns:a16="http://schemas.microsoft.com/office/drawing/2014/main" id="{21A4FD04-4605-FB4C-8B6B-9CAE3BEB6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25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54" name="Rectangle 98">
            <a:extLst>
              <a:ext uri="{FF2B5EF4-FFF2-40B4-BE49-F238E27FC236}">
                <a16:creationId xmlns:a16="http://schemas.microsoft.com/office/drawing/2014/main" id="{77282FE8-48DA-8D48-9099-F96394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06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55" name="Rectangle 99">
            <a:extLst>
              <a:ext uri="{FF2B5EF4-FFF2-40B4-BE49-F238E27FC236}">
                <a16:creationId xmlns:a16="http://schemas.microsoft.com/office/drawing/2014/main" id="{42E01541-1E20-6C49-9B48-336FF88D0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87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56" name="Rectangle 100">
            <a:extLst>
              <a:ext uri="{FF2B5EF4-FFF2-40B4-BE49-F238E27FC236}">
                <a16:creationId xmlns:a16="http://schemas.microsoft.com/office/drawing/2014/main" id="{3EDF9E08-AF8F-CF4A-A8CF-8BABD41AA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68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57" name="Rectangle 101">
            <a:extLst>
              <a:ext uri="{FF2B5EF4-FFF2-40B4-BE49-F238E27FC236}">
                <a16:creationId xmlns:a16="http://schemas.microsoft.com/office/drawing/2014/main" id="{017D53CC-3A24-C24A-949E-E9E8A7E07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58" name="Rectangle 102">
            <a:extLst>
              <a:ext uri="{FF2B5EF4-FFF2-40B4-BE49-F238E27FC236}">
                <a16:creationId xmlns:a16="http://schemas.microsoft.com/office/drawing/2014/main" id="{89DB42C7-4B6B-F44F-92D6-92B48CC26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59" name="Rectangle 103">
            <a:extLst>
              <a:ext uri="{FF2B5EF4-FFF2-40B4-BE49-F238E27FC236}">
                <a16:creationId xmlns:a16="http://schemas.microsoft.com/office/drawing/2014/main" id="{03699895-2567-3C4D-8CE2-4C43ECA19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60" name="Rectangle 104">
            <a:extLst>
              <a:ext uri="{FF2B5EF4-FFF2-40B4-BE49-F238E27FC236}">
                <a16:creationId xmlns:a16="http://schemas.microsoft.com/office/drawing/2014/main" id="{1B9F171F-0CE6-1546-AE95-2FF874474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61" name="Rectangle 105">
            <a:extLst>
              <a:ext uri="{FF2B5EF4-FFF2-40B4-BE49-F238E27FC236}">
                <a16:creationId xmlns:a16="http://schemas.microsoft.com/office/drawing/2014/main" id="{0DDB5A8C-92A9-9C4F-B158-CAD22F88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62" name="Rectangle 106">
            <a:extLst>
              <a:ext uri="{FF2B5EF4-FFF2-40B4-BE49-F238E27FC236}">
                <a16:creationId xmlns:a16="http://schemas.microsoft.com/office/drawing/2014/main" id="{7EDB9506-BD68-C74B-8217-B2E4163D0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63" name="Rectangle 107">
            <a:extLst>
              <a:ext uri="{FF2B5EF4-FFF2-40B4-BE49-F238E27FC236}">
                <a16:creationId xmlns:a16="http://schemas.microsoft.com/office/drawing/2014/main" id="{7E69E016-342B-674F-A747-37FB7C24C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64" name="Rectangle 108">
            <a:extLst>
              <a:ext uri="{FF2B5EF4-FFF2-40B4-BE49-F238E27FC236}">
                <a16:creationId xmlns:a16="http://schemas.microsoft.com/office/drawing/2014/main" id="{B63AA2CA-DF57-9846-93E5-414178E73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65" name="Rectangle 109">
            <a:extLst>
              <a:ext uri="{FF2B5EF4-FFF2-40B4-BE49-F238E27FC236}">
                <a16:creationId xmlns:a16="http://schemas.microsoft.com/office/drawing/2014/main" id="{96700091-5FF5-E542-8849-DFF580157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49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66" name="Rectangle 110">
            <a:extLst>
              <a:ext uri="{FF2B5EF4-FFF2-40B4-BE49-F238E27FC236}">
                <a16:creationId xmlns:a16="http://schemas.microsoft.com/office/drawing/2014/main" id="{0091C7EE-9D80-9442-91D3-5667F42F5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67" name="Rectangle 111">
            <a:extLst>
              <a:ext uri="{FF2B5EF4-FFF2-40B4-BE49-F238E27FC236}">
                <a16:creationId xmlns:a16="http://schemas.microsoft.com/office/drawing/2014/main" id="{F9BAA930-2BDA-0841-94A4-66DAF2EB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68" name="Rectangle 112">
            <a:extLst>
              <a:ext uri="{FF2B5EF4-FFF2-40B4-BE49-F238E27FC236}">
                <a16:creationId xmlns:a16="http://schemas.microsoft.com/office/drawing/2014/main" id="{87CDA7EC-561F-3247-9A9C-6824BDAD4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69" name="Rectangle 113">
            <a:extLst>
              <a:ext uri="{FF2B5EF4-FFF2-40B4-BE49-F238E27FC236}">
                <a16:creationId xmlns:a16="http://schemas.microsoft.com/office/drawing/2014/main" id="{4206634B-AB88-3945-8AB2-6F1775742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70" name="Rectangle 114">
            <a:extLst>
              <a:ext uri="{FF2B5EF4-FFF2-40B4-BE49-F238E27FC236}">
                <a16:creationId xmlns:a16="http://schemas.microsoft.com/office/drawing/2014/main" id="{79321D28-2980-2645-BDF8-A3F65AA93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71" name="Rectangle 115">
            <a:extLst>
              <a:ext uri="{FF2B5EF4-FFF2-40B4-BE49-F238E27FC236}">
                <a16:creationId xmlns:a16="http://schemas.microsoft.com/office/drawing/2014/main" id="{3131D3F0-80F0-9F4B-AAA4-7D721A07D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72" name="Rectangle 116">
            <a:extLst>
              <a:ext uri="{FF2B5EF4-FFF2-40B4-BE49-F238E27FC236}">
                <a16:creationId xmlns:a16="http://schemas.microsoft.com/office/drawing/2014/main" id="{B74C8F45-959B-9B46-9FAE-BC8A9EA6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73" name="Rectangle 117">
            <a:extLst>
              <a:ext uri="{FF2B5EF4-FFF2-40B4-BE49-F238E27FC236}">
                <a16:creationId xmlns:a16="http://schemas.microsoft.com/office/drawing/2014/main" id="{0FD4EEB1-B8CC-774D-86EB-9CBA027A1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74" name="Rectangle 118">
            <a:extLst>
              <a:ext uri="{FF2B5EF4-FFF2-40B4-BE49-F238E27FC236}">
                <a16:creationId xmlns:a16="http://schemas.microsoft.com/office/drawing/2014/main" id="{E298385A-219E-4C48-8A52-6E781DBF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75" name="Rectangle 119">
            <a:extLst>
              <a:ext uri="{FF2B5EF4-FFF2-40B4-BE49-F238E27FC236}">
                <a16:creationId xmlns:a16="http://schemas.microsoft.com/office/drawing/2014/main" id="{16771D95-54DF-0646-BF46-E22B2121F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20850"/>
            <a:ext cx="381000" cy="381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76" name="Rectangle 120">
            <a:extLst>
              <a:ext uri="{FF2B5EF4-FFF2-40B4-BE49-F238E27FC236}">
                <a16:creationId xmlns:a16="http://schemas.microsoft.com/office/drawing/2014/main" id="{23779404-AF83-EA49-BD53-034F604DE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6377" name="Rectangle 121">
            <a:extLst>
              <a:ext uri="{FF2B5EF4-FFF2-40B4-BE49-F238E27FC236}">
                <a16:creationId xmlns:a16="http://schemas.microsoft.com/office/drawing/2014/main" id="{9AB586A5-953E-A847-9C45-F4FF1900B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636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96378" name="Rectangle 122">
            <a:extLst>
              <a:ext uri="{FF2B5EF4-FFF2-40B4-BE49-F238E27FC236}">
                <a16:creationId xmlns:a16="http://schemas.microsoft.com/office/drawing/2014/main" id="{8CBBB053-BB4E-4B4E-B08F-7A80768F8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2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96379" name="Picture 123">
            <a:extLst>
              <a:ext uri="{FF2B5EF4-FFF2-40B4-BE49-F238E27FC236}">
                <a16:creationId xmlns:a16="http://schemas.microsoft.com/office/drawing/2014/main" id="{41EB50D0-A8B0-3D4C-A36D-6F824660E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01850"/>
            <a:ext cx="381000" cy="381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380" name="Text Box 124">
            <a:extLst>
              <a:ext uri="{FF2B5EF4-FFF2-40B4-BE49-F238E27FC236}">
                <a16:creationId xmlns:a16="http://schemas.microsoft.com/office/drawing/2014/main" id="{0C779562-0B69-F145-ADDB-2A0A32E2E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latin typeface="Tahoma" panose="020B0604030504040204" pitchFamily="34" charset="0"/>
              </a:rPr>
              <a:t>(4,5)</a:t>
            </a:r>
          </a:p>
        </p:txBody>
      </p:sp>
      <p:sp>
        <p:nvSpPr>
          <p:cNvPr id="96381" name="Line 125">
            <a:extLst>
              <a:ext uri="{FF2B5EF4-FFF2-40B4-BE49-F238E27FC236}">
                <a16:creationId xmlns:a16="http://schemas.microsoft.com/office/drawing/2014/main" id="{6F57DEC2-9CF8-BF43-966B-2A2C027F9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46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382" name="Line 126">
            <a:extLst>
              <a:ext uri="{FF2B5EF4-FFF2-40B4-BE49-F238E27FC236}">
                <a16:creationId xmlns:a16="http://schemas.microsoft.com/office/drawing/2014/main" id="{E4F5B810-9BFB-4345-99CC-852D0AF89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08275"/>
            <a:ext cx="3429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383" name="AutoShape 127">
            <a:extLst>
              <a:ext uri="{FF2B5EF4-FFF2-40B4-BE49-F238E27FC236}">
                <a16:creationId xmlns:a16="http://schemas.microsoft.com/office/drawing/2014/main" id="{220D2805-56C9-F648-9991-0AD581DAA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727075"/>
            <a:ext cx="1143000" cy="1600200"/>
          </a:xfrm>
          <a:custGeom>
            <a:avLst/>
            <a:gdLst>
              <a:gd name="T0" fmla="*/ 310885 w 21600"/>
              <a:gd name="T1" fmla="*/ 1512189 h 21600"/>
              <a:gd name="T2" fmla="*/ 539380 w 21600"/>
              <a:gd name="T3" fmla="*/ 1511819 h 21600"/>
              <a:gd name="T4" fmla="*/ 367506 w 21600"/>
              <a:gd name="T5" fmla="*/ 1357429 h 21600"/>
              <a:gd name="T6" fmla="*/ 19156 w 21600"/>
              <a:gd name="T7" fmla="*/ 1434327 h 21600"/>
              <a:gd name="T8" fmla="*/ 47572 w 21600"/>
              <a:gd name="T9" fmla="*/ 1030499 h 21600"/>
              <a:gd name="T10" fmla="*/ 336074 w 21600"/>
              <a:gd name="T11" fmla="*/ 107035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4264" y="16160"/>
                </a:moveTo>
                <a:cubicBezTo>
                  <a:pt x="5751" y="17974"/>
                  <a:pt x="7926" y="19088"/>
                  <a:pt x="10267" y="19236"/>
                </a:cubicBezTo>
                <a:lnTo>
                  <a:pt x="10119" y="21578"/>
                </a:lnTo>
                <a:cubicBezTo>
                  <a:pt x="7128" y="21389"/>
                  <a:pt x="4350" y="19966"/>
                  <a:pt x="2449" y="17649"/>
                </a:cubicBezTo>
                <a:lnTo>
                  <a:pt x="362" y="19361"/>
                </a:lnTo>
                <a:lnTo>
                  <a:pt x="899" y="13910"/>
                </a:lnTo>
                <a:lnTo>
                  <a:pt x="6351" y="14448"/>
                </a:lnTo>
                <a:lnTo>
                  <a:pt x="4264" y="16160"/>
                </a:lnTo>
                <a:close/>
              </a:path>
            </a:pathLst>
          </a:custGeom>
          <a:solidFill>
            <a:schemeClr val="folHlink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84" name="AutoShape 128">
            <a:extLst>
              <a:ext uri="{FF2B5EF4-FFF2-40B4-BE49-F238E27FC236}">
                <a16:creationId xmlns:a16="http://schemas.microsoft.com/office/drawing/2014/main" id="{3E7880EB-D733-9448-8B5B-9F7E4CEC3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489075"/>
            <a:ext cx="762000" cy="838200"/>
          </a:xfrm>
          <a:custGeom>
            <a:avLst/>
            <a:gdLst>
              <a:gd name="T0" fmla="*/ 732331 w 21600"/>
              <a:gd name="T1" fmla="*/ 581230 h 21600"/>
              <a:gd name="T2" fmla="*/ 578485 w 21600"/>
              <a:gd name="T3" fmla="*/ 192708 h 21600"/>
              <a:gd name="T4" fmla="*/ 555660 w 21600"/>
              <a:gd name="T5" fmla="*/ 499699 h 21600"/>
              <a:gd name="T6" fmla="*/ 366889 w 21600"/>
              <a:gd name="T7" fmla="*/ 942742 h 21600"/>
              <a:gd name="T8" fmla="*/ 181575 w 21600"/>
              <a:gd name="T9" fmla="*/ 726479 h 21600"/>
              <a:gd name="T10" fmla="*/ 378178 w 21600"/>
              <a:gd name="T11" fmla="*/ 5226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0641" y="16167"/>
                </a:moveTo>
                <a:cubicBezTo>
                  <a:pt x="10693" y="16169"/>
                  <a:pt x="10746" y="16170"/>
                  <a:pt x="10800" y="16170"/>
                </a:cubicBezTo>
                <a:cubicBezTo>
                  <a:pt x="13765" y="16170"/>
                  <a:pt x="16170" y="13765"/>
                  <a:pt x="16170" y="10800"/>
                </a:cubicBezTo>
                <a:cubicBezTo>
                  <a:pt x="16170" y="9337"/>
                  <a:pt x="15573" y="7938"/>
                  <a:pt x="14518" y="6925"/>
                </a:cubicBezTo>
                <a:lnTo>
                  <a:pt x="18278" y="3008"/>
                </a:lnTo>
                <a:cubicBezTo>
                  <a:pt x="20400" y="5044"/>
                  <a:pt x="21600" y="7858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93" y="21600"/>
                  <a:pt x="10586" y="21598"/>
                  <a:pt x="10480" y="21595"/>
                </a:cubicBezTo>
                <a:lnTo>
                  <a:pt x="10400" y="24294"/>
                </a:lnTo>
                <a:lnTo>
                  <a:pt x="5147" y="18721"/>
                </a:lnTo>
                <a:lnTo>
                  <a:pt x="10720" y="13468"/>
                </a:lnTo>
                <a:lnTo>
                  <a:pt x="10641" y="16167"/>
                </a:lnTo>
                <a:close/>
              </a:path>
            </a:pathLst>
          </a:custGeom>
          <a:solidFill>
            <a:schemeClr val="accent2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385" name="Text Box 129">
            <a:extLst>
              <a:ext uri="{FF2B5EF4-FFF2-40B4-BE49-F238E27FC236}">
                <a16:creationId xmlns:a16="http://schemas.microsoft.com/office/drawing/2014/main" id="{29A93496-9703-8D4B-B3FE-F696A1A77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0605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780" rIns="177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  <a:latin typeface="Tahoma" panose="020B0604030504040204" pitchFamily="34" charset="0"/>
              </a:rPr>
              <a:t>(5,8)</a:t>
            </a:r>
          </a:p>
        </p:txBody>
      </p:sp>
      <p:sp>
        <p:nvSpPr>
          <p:cNvPr id="96386" name="AutoShape 130">
            <a:extLst>
              <a:ext uri="{FF2B5EF4-FFF2-40B4-BE49-F238E27FC236}">
                <a16:creationId xmlns:a16="http://schemas.microsoft.com/office/drawing/2014/main" id="{114E181C-56F5-4545-922E-A038641E9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357563"/>
            <a:ext cx="2160537" cy="792162"/>
          </a:xfrm>
          <a:prstGeom prst="wedgeEllipseCallout">
            <a:avLst>
              <a:gd name="adj1" fmla="val -19056"/>
              <a:gd name="adj2" fmla="val -157417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/>
              <a:t>Find the exit. Stop!</a:t>
            </a:r>
            <a:endParaRPr lang="zh-CN" altLang="en-US" dirty="0"/>
          </a:p>
        </p:txBody>
      </p:sp>
      <p:sp>
        <p:nvSpPr>
          <p:cNvPr id="131" name="Rectangle 3">
            <a:extLst>
              <a:ext uri="{FF2B5EF4-FFF2-40B4-BE49-F238E27FC236}">
                <a16:creationId xmlns:a16="http://schemas.microsoft.com/office/drawing/2014/main" id="{EBBB8477-A355-7C41-BE3A-6DCFDF547412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96387" name="Picture 9638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86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4C7392C-F2F1-8544-9F0F-CB59C60C3DD5}"/>
              </a:ext>
            </a:extLst>
          </p:cNvPr>
          <p:cNvGrpSpPr/>
          <p:nvPr/>
        </p:nvGrpSpPr>
        <p:grpSpPr>
          <a:xfrm>
            <a:off x="2051720" y="1556792"/>
            <a:ext cx="4267200" cy="4267200"/>
            <a:chOff x="1714500" y="1438275"/>
            <a:chExt cx="4267200" cy="4267200"/>
          </a:xfrm>
        </p:grpSpPr>
        <p:sp>
          <p:nvSpPr>
            <p:cNvPr id="97282" name="Rectangle 2">
              <a:extLst>
                <a:ext uri="{FF2B5EF4-FFF2-40B4-BE49-F238E27FC236}">
                  <a16:creationId xmlns:a16="http://schemas.microsoft.com/office/drawing/2014/main" id="{A327B05E-9E0B-A04E-B442-FCEC7B0D5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700" y="2276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283" name="Rectangle 3">
              <a:extLst>
                <a:ext uri="{FF2B5EF4-FFF2-40B4-BE49-F238E27FC236}">
                  <a16:creationId xmlns:a16="http://schemas.microsoft.com/office/drawing/2014/main" id="{DEDCDBC2-9D92-0742-A175-7655BDEF1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2276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7284" name="Rectangle 4">
              <a:extLst>
                <a:ext uri="{FF2B5EF4-FFF2-40B4-BE49-F238E27FC236}">
                  <a16:creationId xmlns:a16="http://schemas.microsoft.com/office/drawing/2014/main" id="{8F1B0B3E-18BC-CD4A-9675-7163B58B2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2276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285" name="Rectangle 5">
              <a:extLst>
                <a:ext uri="{FF2B5EF4-FFF2-40B4-BE49-F238E27FC236}">
                  <a16:creationId xmlns:a16="http://schemas.microsoft.com/office/drawing/2014/main" id="{33C5BB15-E888-D146-A343-20C683C74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2276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7286" name="Rectangle 6">
              <a:extLst>
                <a:ext uri="{FF2B5EF4-FFF2-40B4-BE49-F238E27FC236}">
                  <a16:creationId xmlns:a16="http://schemas.microsoft.com/office/drawing/2014/main" id="{85D68169-2DD9-A644-872C-7AB76676D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2276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7287" name="Rectangle 7">
              <a:extLst>
                <a:ext uri="{FF2B5EF4-FFF2-40B4-BE49-F238E27FC236}">
                  <a16:creationId xmlns:a16="http://schemas.microsoft.com/office/drawing/2014/main" id="{00FD2EE6-0AFE-BA4A-A30F-97FEAD0F0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2276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97288" name="Rectangle 8">
              <a:extLst>
                <a:ext uri="{FF2B5EF4-FFF2-40B4-BE49-F238E27FC236}">
                  <a16:creationId xmlns:a16="http://schemas.microsoft.com/office/drawing/2014/main" id="{DF0A7CAA-7909-0E41-ABFB-F8EB35853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700" y="2276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289" name="Rectangle 9">
              <a:extLst>
                <a:ext uri="{FF2B5EF4-FFF2-40B4-BE49-F238E27FC236}">
                  <a16:creationId xmlns:a16="http://schemas.microsoft.com/office/drawing/2014/main" id="{9A456FF1-71EB-C84D-9E31-C3C6DE3ED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2276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290" name="Rectangle 10">
              <a:extLst>
                <a:ext uri="{FF2B5EF4-FFF2-40B4-BE49-F238E27FC236}">
                  <a16:creationId xmlns:a16="http://schemas.microsoft.com/office/drawing/2014/main" id="{46A9CF20-F921-974C-A681-B6131A03C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700" y="2657475"/>
              <a:ext cx="381000" cy="38100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7291" name="Rectangle 11">
              <a:extLst>
                <a:ext uri="{FF2B5EF4-FFF2-40B4-BE49-F238E27FC236}">
                  <a16:creationId xmlns:a16="http://schemas.microsoft.com/office/drawing/2014/main" id="{0DC82395-C9AC-874D-BA85-C8326B1C0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2657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7292" name="Rectangle 12">
              <a:extLst>
                <a:ext uri="{FF2B5EF4-FFF2-40B4-BE49-F238E27FC236}">
                  <a16:creationId xmlns:a16="http://schemas.microsoft.com/office/drawing/2014/main" id="{874BEEC7-B188-A04C-A237-23120C7F4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2657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293" name="Rectangle 13">
              <a:extLst>
                <a:ext uri="{FF2B5EF4-FFF2-40B4-BE49-F238E27FC236}">
                  <a16:creationId xmlns:a16="http://schemas.microsoft.com/office/drawing/2014/main" id="{02B80A3C-BFC4-7140-83AB-A070F1B79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2657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7294" name="Rectangle 14">
              <a:extLst>
                <a:ext uri="{FF2B5EF4-FFF2-40B4-BE49-F238E27FC236}">
                  <a16:creationId xmlns:a16="http://schemas.microsoft.com/office/drawing/2014/main" id="{F517ACB6-478A-7741-9E7C-BBE8D6C93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2657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7295" name="Rectangle 15">
              <a:extLst>
                <a:ext uri="{FF2B5EF4-FFF2-40B4-BE49-F238E27FC236}">
                  <a16:creationId xmlns:a16="http://schemas.microsoft.com/office/drawing/2014/main" id="{596DF5ED-F59C-6D4D-9DA8-E326004AA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2657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7296" name="Rectangle 16">
              <a:extLst>
                <a:ext uri="{FF2B5EF4-FFF2-40B4-BE49-F238E27FC236}">
                  <a16:creationId xmlns:a16="http://schemas.microsoft.com/office/drawing/2014/main" id="{02E0F6D7-F195-EF4F-B8A7-C0EE9D4EF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700" y="2657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297" name="Rectangle 17">
              <a:extLst>
                <a:ext uri="{FF2B5EF4-FFF2-40B4-BE49-F238E27FC236}">
                  <a16:creationId xmlns:a16="http://schemas.microsoft.com/office/drawing/2014/main" id="{C7CCA75B-2837-9441-BBCD-F4579CFFA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2657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298" name="Rectangle 18">
              <a:extLst>
                <a:ext uri="{FF2B5EF4-FFF2-40B4-BE49-F238E27FC236}">
                  <a16:creationId xmlns:a16="http://schemas.microsoft.com/office/drawing/2014/main" id="{4763025A-657C-4B4E-A0E8-A5B3C6DA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700" y="3038475"/>
              <a:ext cx="381000" cy="38100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7299" name="Rectangle 19">
              <a:extLst>
                <a:ext uri="{FF2B5EF4-FFF2-40B4-BE49-F238E27FC236}">
                  <a16:creationId xmlns:a16="http://schemas.microsoft.com/office/drawing/2014/main" id="{6D121A73-851B-9E48-87EE-B99FB973A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038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7300" name="Rectangle 20">
              <a:extLst>
                <a:ext uri="{FF2B5EF4-FFF2-40B4-BE49-F238E27FC236}">
                  <a16:creationId xmlns:a16="http://schemas.microsoft.com/office/drawing/2014/main" id="{A523D121-62C4-1B4D-88FE-F97A43D54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3038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7301" name="Rectangle 21">
              <a:extLst>
                <a:ext uri="{FF2B5EF4-FFF2-40B4-BE49-F238E27FC236}">
                  <a16:creationId xmlns:a16="http://schemas.microsoft.com/office/drawing/2014/main" id="{F75A64FE-1F3B-FA44-859D-4E26545C3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3038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7302" name="Rectangle 22">
              <a:extLst>
                <a:ext uri="{FF2B5EF4-FFF2-40B4-BE49-F238E27FC236}">
                  <a16:creationId xmlns:a16="http://schemas.microsoft.com/office/drawing/2014/main" id="{AE82DBC7-9FBA-524A-86E3-C908FD8E9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3038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03" name="Rectangle 23">
              <a:extLst>
                <a:ext uri="{FF2B5EF4-FFF2-40B4-BE49-F238E27FC236}">
                  <a16:creationId xmlns:a16="http://schemas.microsoft.com/office/drawing/2014/main" id="{E0B6F031-C9CD-4E45-AB84-90C5FEDA8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3038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04" name="Rectangle 24">
              <a:extLst>
                <a:ext uri="{FF2B5EF4-FFF2-40B4-BE49-F238E27FC236}">
                  <a16:creationId xmlns:a16="http://schemas.microsoft.com/office/drawing/2014/main" id="{00834B56-046D-EC45-8A21-8E75E80B1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700" y="3038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7305" name="Rectangle 25">
              <a:extLst>
                <a:ext uri="{FF2B5EF4-FFF2-40B4-BE49-F238E27FC236}">
                  <a16:creationId xmlns:a16="http://schemas.microsoft.com/office/drawing/2014/main" id="{9B346570-9631-764A-B43C-F38334523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3038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06" name="Rectangle 26">
              <a:extLst>
                <a:ext uri="{FF2B5EF4-FFF2-40B4-BE49-F238E27FC236}">
                  <a16:creationId xmlns:a16="http://schemas.microsoft.com/office/drawing/2014/main" id="{CE54AEFD-50F3-D148-A86A-C3EC4941D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700" y="3419475"/>
              <a:ext cx="381000" cy="38100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7307" name="Rectangle 27">
              <a:extLst>
                <a:ext uri="{FF2B5EF4-FFF2-40B4-BE49-F238E27FC236}">
                  <a16:creationId xmlns:a16="http://schemas.microsoft.com/office/drawing/2014/main" id="{70CBE26A-1010-3D44-BF16-D6AE8538C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419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08" name="Rectangle 28">
              <a:extLst>
                <a:ext uri="{FF2B5EF4-FFF2-40B4-BE49-F238E27FC236}">
                  <a16:creationId xmlns:a16="http://schemas.microsoft.com/office/drawing/2014/main" id="{A4BB6769-9969-1247-BB74-91645CB1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3419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09" name="Rectangle 29">
              <a:extLst>
                <a:ext uri="{FF2B5EF4-FFF2-40B4-BE49-F238E27FC236}">
                  <a16:creationId xmlns:a16="http://schemas.microsoft.com/office/drawing/2014/main" id="{06620EAB-552F-904E-BC6B-9B2727F4F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3419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10" name="Rectangle 30">
              <a:extLst>
                <a:ext uri="{FF2B5EF4-FFF2-40B4-BE49-F238E27FC236}">
                  <a16:creationId xmlns:a16="http://schemas.microsoft.com/office/drawing/2014/main" id="{BFFE68B2-8060-9044-B124-7D150B170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3419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97311" name="Rectangle 31">
              <a:extLst>
                <a:ext uri="{FF2B5EF4-FFF2-40B4-BE49-F238E27FC236}">
                  <a16:creationId xmlns:a16="http://schemas.microsoft.com/office/drawing/2014/main" id="{3DEF96DB-A3D2-1540-917D-EDA56EB1B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3419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97312" name="Rectangle 32">
              <a:extLst>
                <a:ext uri="{FF2B5EF4-FFF2-40B4-BE49-F238E27FC236}">
                  <a16:creationId xmlns:a16="http://schemas.microsoft.com/office/drawing/2014/main" id="{932BEA1F-EA18-D94C-8BDD-3B1398BA8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700" y="3419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313" name="Rectangle 33">
              <a:extLst>
                <a:ext uri="{FF2B5EF4-FFF2-40B4-BE49-F238E27FC236}">
                  <a16:creationId xmlns:a16="http://schemas.microsoft.com/office/drawing/2014/main" id="{5294633A-C05B-E74D-8620-01B4CEC10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3419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7314" name="Rectangle 34">
              <a:extLst>
                <a:ext uri="{FF2B5EF4-FFF2-40B4-BE49-F238E27FC236}">
                  <a16:creationId xmlns:a16="http://schemas.microsoft.com/office/drawing/2014/main" id="{B1A3CF43-820C-B04C-89DA-88EDFE722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700" y="3800475"/>
              <a:ext cx="381000" cy="38100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7315" name="Rectangle 35">
              <a:extLst>
                <a:ext uri="{FF2B5EF4-FFF2-40B4-BE49-F238E27FC236}">
                  <a16:creationId xmlns:a16="http://schemas.microsoft.com/office/drawing/2014/main" id="{54D5DE55-3E2F-5D46-991F-B38AB8AF6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800475"/>
              <a:ext cx="381000" cy="38100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7316" name="Rectangle 36">
              <a:extLst>
                <a:ext uri="{FF2B5EF4-FFF2-40B4-BE49-F238E27FC236}">
                  <a16:creationId xmlns:a16="http://schemas.microsoft.com/office/drawing/2014/main" id="{56651DF6-3ECB-9346-B8D8-CF57D85E1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3800475"/>
              <a:ext cx="381000" cy="38100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7317" name="Rectangle 37">
              <a:extLst>
                <a:ext uri="{FF2B5EF4-FFF2-40B4-BE49-F238E27FC236}">
                  <a16:creationId xmlns:a16="http://schemas.microsoft.com/office/drawing/2014/main" id="{9A6DBE33-F36B-454E-9EB0-73D78A469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3800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18" name="Rectangle 38">
              <a:extLst>
                <a:ext uri="{FF2B5EF4-FFF2-40B4-BE49-F238E27FC236}">
                  <a16:creationId xmlns:a16="http://schemas.microsoft.com/office/drawing/2014/main" id="{878BEDF0-EA98-5942-B5E7-B488EE235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3800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7319" name="Rectangle 39">
              <a:extLst>
                <a:ext uri="{FF2B5EF4-FFF2-40B4-BE49-F238E27FC236}">
                  <a16:creationId xmlns:a16="http://schemas.microsoft.com/office/drawing/2014/main" id="{E98BDE86-3619-604C-B9C8-F5BC36AF7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3800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320" name="Rectangle 40">
              <a:extLst>
                <a:ext uri="{FF2B5EF4-FFF2-40B4-BE49-F238E27FC236}">
                  <a16:creationId xmlns:a16="http://schemas.microsoft.com/office/drawing/2014/main" id="{65661CE9-4C88-6042-98EC-A1B34B26E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700" y="4181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7321" name="Rectangle 41">
              <a:extLst>
                <a:ext uri="{FF2B5EF4-FFF2-40B4-BE49-F238E27FC236}">
                  <a16:creationId xmlns:a16="http://schemas.microsoft.com/office/drawing/2014/main" id="{804A7A50-8912-5343-BF33-7BC7D78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4181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22" name="Rectangle 42">
              <a:extLst>
                <a:ext uri="{FF2B5EF4-FFF2-40B4-BE49-F238E27FC236}">
                  <a16:creationId xmlns:a16="http://schemas.microsoft.com/office/drawing/2014/main" id="{0B16B710-15B5-FF40-A87F-3A736CDD8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4181475"/>
              <a:ext cx="381000" cy="38100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7323" name="Rectangle 43">
              <a:extLst>
                <a:ext uri="{FF2B5EF4-FFF2-40B4-BE49-F238E27FC236}">
                  <a16:creationId xmlns:a16="http://schemas.microsoft.com/office/drawing/2014/main" id="{C0A90DC8-8078-8D44-954D-7E23B00B0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4181475"/>
              <a:ext cx="381000" cy="38100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7324" name="Rectangle 44">
              <a:extLst>
                <a:ext uri="{FF2B5EF4-FFF2-40B4-BE49-F238E27FC236}">
                  <a16:creationId xmlns:a16="http://schemas.microsoft.com/office/drawing/2014/main" id="{C41B2173-73C3-CB4F-BBF2-578F94D89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181475"/>
              <a:ext cx="381000" cy="38100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97325" name="Rectangle 45">
              <a:extLst>
                <a:ext uri="{FF2B5EF4-FFF2-40B4-BE49-F238E27FC236}">
                  <a16:creationId xmlns:a16="http://schemas.microsoft.com/office/drawing/2014/main" id="{E5017DB9-C78C-4E42-BD21-113824AD1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4181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26" name="Rectangle 46">
              <a:extLst>
                <a:ext uri="{FF2B5EF4-FFF2-40B4-BE49-F238E27FC236}">
                  <a16:creationId xmlns:a16="http://schemas.microsoft.com/office/drawing/2014/main" id="{68F638F4-A1A7-894D-B6F8-48B00B3FF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700" y="4181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327" name="Rectangle 47">
              <a:extLst>
                <a:ext uri="{FF2B5EF4-FFF2-40B4-BE49-F238E27FC236}">
                  <a16:creationId xmlns:a16="http://schemas.microsoft.com/office/drawing/2014/main" id="{13BC882E-8CA4-EF4B-9B52-D4A89F58E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4181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7328" name="Rectangle 48">
              <a:extLst>
                <a:ext uri="{FF2B5EF4-FFF2-40B4-BE49-F238E27FC236}">
                  <a16:creationId xmlns:a16="http://schemas.microsoft.com/office/drawing/2014/main" id="{77D32A5F-8208-7C48-B834-63F840E20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700" y="4562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7329" name="Rectangle 49">
              <a:extLst>
                <a:ext uri="{FF2B5EF4-FFF2-40B4-BE49-F238E27FC236}">
                  <a16:creationId xmlns:a16="http://schemas.microsoft.com/office/drawing/2014/main" id="{293E6525-5745-4C49-924A-8289D75FD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4562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30" name="Rectangle 50">
              <a:extLst>
                <a:ext uri="{FF2B5EF4-FFF2-40B4-BE49-F238E27FC236}">
                  <a16:creationId xmlns:a16="http://schemas.microsoft.com/office/drawing/2014/main" id="{8ACE33F6-1334-4745-8C77-54EDDA758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4562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31" name="Rectangle 51">
              <a:extLst>
                <a:ext uri="{FF2B5EF4-FFF2-40B4-BE49-F238E27FC236}">
                  <a16:creationId xmlns:a16="http://schemas.microsoft.com/office/drawing/2014/main" id="{8C2E65CD-9AC7-F649-8BB0-77A3AE78C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4562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32" name="Rectangle 52">
              <a:extLst>
                <a:ext uri="{FF2B5EF4-FFF2-40B4-BE49-F238E27FC236}">
                  <a16:creationId xmlns:a16="http://schemas.microsoft.com/office/drawing/2014/main" id="{4146BC6A-7B8F-504B-B808-AEAF333CC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3798888"/>
              <a:ext cx="381000" cy="38100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7333" name="Rectangle 53">
              <a:extLst>
                <a:ext uri="{FF2B5EF4-FFF2-40B4-BE49-F238E27FC236}">
                  <a16:creationId xmlns:a16="http://schemas.microsoft.com/office/drawing/2014/main" id="{1068C3C2-95C4-4C44-989A-C7A2D0277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4562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34" name="Rectangle 54">
              <a:extLst>
                <a:ext uri="{FF2B5EF4-FFF2-40B4-BE49-F238E27FC236}">
                  <a16:creationId xmlns:a16="http://schemas.microsoft.com/office/drawing/2014/main" id="{0E9DA8DA-84F6-DE48-8D9C-5693879C5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700" y="4562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35" name="Rectangle 55">
              <a:extLst>
                <a:ext uri="{FF2B5EF4-FFF2-40B4-BE49-F238E27FC236}">
                  <a16:creationId xmlns:a16="http://schemas.microsoft.com/office/drawing/2014/main" id="{2B6DE2B5-0A41-A64D-A280-62F68D117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4562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36" name="Rectangle 56">
              <a:extLst>
                <a:ext uri="{FF2B5EF4-FFF2-40B4-BE49-F238E27FC236}">
                  <a16:creationId xmlns:a16="http://schemas.microsoft.com/office/drawing/2014/main" id="{35530417-1DBE-344C-859D-B021D9940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700" y="4943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37" name="Rectangle 57">
              <a:extLst>
                <a:ext uri="{FF2B5EF4-FFF2-40B4-BE49-F238E27FC236}">
                  <a16:creationId xmlns:a16="http://schemas.microsoft.com/office/drawing/2014/main" id="{04C0F8EF-4B23-6541-B012-2067D0F4B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4943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38" name="Rectangle 58">
              <a:extLst>
                <a:ext uri="{FF2B5EF4-FFF2-40B4-BE49-F238E27FC236}">
                  <a16:creationId xmlns:a16="http://schemas.microsoft.com/office/drawing/2014/main" id="{DE5881F9-31DE-DF47-9547-E31F80A94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4943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7339" name="Rectangle 59">
              <a:extLst>
                <a:ext uri="{FF2B5EF4-FFF2-40B4-BE49-F238E27FC236}">
                  <a16:creationId xmlns:a16="http://schemas.microsoft.com/office/drawing/2014/main" id="{D4AAC9CD-DDBB-5B4B-B942-09CFC6178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4943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97340" name="Rectangle 60">
              <a:extLst>
                <a:ext uri="{FF2B5EF4-FFF2-40B4-BE49-F238E27FC236}">
                  <a16:creationId xmlns:a16="http://schemas.microsoft.com/office/drawing/2014/main" id="{AFA188DE-BFD7-8C47-8FB1-48F15F3BE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288" y="3805238"/>
              <a:ext cx="381000" cy="38100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97341" name="Rectangle 61">
              <a:extLst>
                <a:ext uri="{FF2B5EF4-FFF2-40B4-BE49-F238E27FC236}">
                  <a16:creationId xmlns:a16="http://schemas.microsoft.com/office/drawing/2014/main" id="{1F598EBF-162F-BD47-8F0A-A2EF2002C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4943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97342" name="Rectangle 62">
              <a:extLst>
                <a:ext uri="{FF2B5EF4-FFF2-40B4-BE49-F238E27FC236}">
                  <a16:creationId xmlns:a16="http://schemas.microsoft.com/office/drawing/2014/main" id="{12D45FD6-6A2F-A04D-94DF-3FB9D3A5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14382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97343" name="Rectangle 63">
              <a:extLst>
                <a:ext uri="{FF2B5EF4-FFF2-40B4-BE49-F238E27FC236}">
                  <a16:creationId xmlns:a16="http://schemas.microsoft.com/office/drawing/2014/main" id="{B0A97C89-20A5-A543-BE6F-8BA1827AC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700" y="14382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97344" name="Rectangle 64">
              <a:extLst>
                <a:ext uri="{FF2B5EF4-FFF2-40B4-BE49-F238E27FC236}">
                  <a16:creationId xmlns:a16="http://schemas.microsoft.com/office/drawing/2014/main" id="{971EF6FE-F650-1044-9DBB-5C8496D4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14382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97345" name="Rectangle 65">
              <a:extLst>
                <a:ext uri="{FF2B5EF4-FFF2-40B4-BE49-F238E27FC236}">
                  <a16:creationId xmlns:a16="http://schemas.microsoft.com/office/drawing/2014/main" id="{6163F794-E018-CA4C-AC5D-DC01EE09A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14382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97346" name="Rectangle 66">
              <a:extLst>
                <a:ext uri="{FF2B5EF4-FFF2-40B4-BE49-F238E27FC236}">
                  <a16:creationId xmlns:a16="http://schemas.microsoft.com/office/drawing/2014/main" id="{C3E33CEF-0536-8143-AC90-3821FCA4C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14382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97347" name="Rectangle 67">
              <a:extLst>
                <a:ext uri="{FF2B5EF4-FFF2-40B4-BE49-F238E27FC236}">
                  <a16:creationId xmlns:a16="http://schemas.microsoft.com/office/drawing/2014/main" id="{B1E14072-265A-4945-BCA4-5BC46B3A4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14382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97348" name="Rectangle 68">
              <a:extLst>
                <a:ext uri="{FF2B5EF4-FFF2-40B4-BE49-F238E27FC236}">
                  <a16:creationId xmlns:a16="http://schemas.microsoft.com/office/drawing/2014/main" id="{60FEC0B5-A02F-444B-A778-C3997F8DB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14382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97349" name="Rectangle 69">
              <a:extLst>
                <a:ext uri="{FF2B5EF4-FFF2-40B4-BE49-F238E27FC236}">
                  <a16:creationId xmlns:a16="http://schemas.microsoft.com/office/drawing/2014/main" id="{0334E397-A1CB-C742-8327-0FE92B8AD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700" y="14382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97350" name="Rectangle 70">
              <a:extLst>
                <a:ext uri="{FF2B5EF4-FFF2-40B4-BE49-F238E27FC236}">
                  <a16:creationId xmlns:a16="http://schemas.microsoft.com/office/drawing/2014/main" id="{85BFAD10-BCA3-7349-9239-782DD20C5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49434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97351" name="Rectangle 71">
              <a:extLst>
                <a:ext uri="{FF2B5EF4-FFF2-40B4-BE49-F238E27FC236}">
                  <a16:creationId xmlns:a16="http://schemas.microsoft.com/office/drawing/2014/main" id="{F80BD0C4-0E27-4B40-8F44-512C0B37A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22764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97352" name="Rectangle 72">
              <a:extLst>
                <a:ext uri="{FF2B5EF4-FFF2-40B4-BE49-F238E27FC236}">
                  <a16:creationId xmlns:a16="http://schemas.microsoft.com/office/drawing/2014/main" id="{B4D127B5-32E3-6F42-BB20-5B972FAC0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26574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97353" name="Rectangle 73">
              <a:extLst>
                <a:ext uri="{FF2B5EF4-FFF2-40B4-BE49-F238E27FC236}">
                  <a16:creationId xmlns:a16="http://schemas.microsoft.com/office/drawing/2014/main" id="{7A09CC1D-B75A-5440-96B8-67E13DF16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30384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97354" name="Rectangle 74">
              <a:extLst>
                <a:ext uri="{FF2B5EF4-FFF2-40B4-BE49-F238E27FC236}">
                  <a16:creationId xmlns:a16="http://schemas.microsoft.com/office/drawing/2014/main" id="{9375DACE-62CF-8C47-A63C-E9CCC2F21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34194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97355" name="Rectangle 75">
              <a:extLst>
                <a:ext uri="{FF2B5EF4-FFF2-40B4-BE49-F238E27FC236}">
                  <a16:creationId xmlns:a16="http://schemas.microsoft.com/office/drawing/2014/main" id="{73327215-4182-4A40-B1E7-829658C4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38004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97356" name="Rectangle 76">
              <a:extLst>
                <a:ext uri="{FF2B5EF4-FFF2-40B4-BE49-F238E27FC236}">
                  <a16:creationId xmlns:a16="http://schemas.microsoft.com/office/drawing/2014/main" id="{1B3EC6FB-EA4B-064F-AA46-B516C1BC9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41814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97357" name="Rectangle 77">
              <a:extLst>
                <a:ext uri="{FF2B5EF4-FFF2-40B4-BE49-F238E27FC236}">
                  <a16:creationId xmlns:a16="http://schemas.microsoft.com/office/drawing/2014/main" id="{A2A7E5AE-518B-7C4A-9302-B2466EDA8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45624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97359" name="Rectangle 79">
              <a:extLst>
                <a:ext uri="{FF2B5EF4-FFF2-40B4-BE49-F238E27FC236}">
                  <a16:creationId xmlns:a16="http://schemas.microsoft.com/office/drawing/2014/main" id="{4EF5D24B-AE0E-D245-B7A0-163EC5EE1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2276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60" name="Rectangle 80">
              <a:extLst>
                <a:ext uri="{FF2B5EF4-FFF2-40B4-BE49-F238E27FC236}">
                  <a16:creationId xmlns:a16="http://schemas.microsoft.com/office/drawing/2014/main" id="{3A8C3812-1D53-394D-80E2-AF6D15531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2657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61" name="Rectangle 81">
              <a:extLst>
                <a:ext uri="{FF2B5EF4-FFF2-40B4-BE49-F238E27FC236}">
                  <a16:creationId xmlns:a16="http://schemas.microsoft.com/office/drawing/2014/main" id="{C71BEE3D-8F72-744E-BE00-F17523DDE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3038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62" name="Rectangle 82">
              <a:extLst>
                <a:ext uri="{FF2B5EF4-FFF2-40B4-BE49-F238E27FC236}">
                  <a16:creationId xmlns:a16="http://schemas.microsoft.com/office/drawing/2014/main" id="{0D04BCB0-9CD3-4E4C-ACF2-93CAC9DC4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3419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63" name="Rectangle 83">
              <a:extLst>
                <a:ext uri="{FF2B5EF4-FFF2-40B4-BE49-F238E27FC236}">
                  <a16:creationId xmlns:a16="http://schemas.microsoft.com/office/drawing/2014/main" id="{61586BE4-F4E6-C640-A36F-1B9D78236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3800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64" name="Rectangle 84">
              <a:extLst>
                <a:ext uri="{FF2B5EF4-FFF2-40B4-BE49-F238E27FC236}">
                  <a16:creationId xmlns:a16="http://schemas.microsoft.com/office/drawing/2014/main" id="{59E7BF54-E477-4847-95DC-AEDF1212E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4181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65" name="Rectangle 85">
              <a:extLst>
                <a:ext uri="{FF2B5EF4-FFF2-40B4-BE49-F238E27FC236}">
                  <a16:creationId xmlns:a16="http://schemas.microsoft.com/office/drawing/2014/main" id="{24E5F78C-32AA-524A-A3B1-BF3E481C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4562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66" name="Rectangle 86">
              <a:extLst>
                <a:ext uri="{FF2B5EF4-FFF2-40B4-BE49-F238E27FC236}">
                  <a16:creationId xmlns:a16="http://schemas.microsoft.com/office/drawing/2014/main" id="{831665DA-2BD5-1247-9915-D8ACA7DB8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4943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67" name="Rectangle 87">
              <a:extLst>
                <a:ext uri="{FF2B5EF4-FFF2-40B4-BE49-F238E27FC236}">
                  <a16:creationId xmlns:a16="http://schemas.microsoft.com/office/drawing/2014/main" id="{F943C062-331B-6149-9802-9EE9DFCDA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5324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68" name="Rectangle 88">
              <a:extLst>
                <a:ext uri="{FF2B5EF4-FFF2-40B4-BE49-F238E27FC236}">
                  <a16:creationId xmlns:a16="http://schemas.microsoft.com/office/drawing/2014/main" id="{0269323E-5332-C848-BD0F-8449BF504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53244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97369" name="Rectangle 89">
              <a:extLst>
                <a:ext uri="{FF2B5EF4-FFF2-40B4-BE49-F238E27FC236}">
                  <a16:creationId xmlns:a16="http://schemas.microsoft.com/office/drawing/2014/main" id="{58B9A0FD-3140-984F-97DA-A2553629A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2276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70" name="Rectangle 90">
              <a:extLst>
                <a:ext uri="{FF2B5EF4-FFF2-40B4-BE49-F238E27FC236}">
                  <a16:creationId xmlns:a16="http://schemas.microsoft.com/office/drawing/2014/main" id="{18A3101A-0186-1447-A76F-52F45695F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2657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71" name="Rectangle 91">
              <a:extLst>
                <a:ext uri="{FF2B5EF4-FFF2-40B4-BE49-F238E27FC236}">
                  <a16:creationId xmlns:a16="http://schemas.microsoft.com/office/drawing/2014/main" id="{266B1783-9A2D-6148-934D-91CF83394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038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72" name="Rectangle 92">
              <a:extLst>
                <a:ext uri="{FF2B5EF4-FFF2-40B4-BE49-F238E27FC236}">
                  <a16:creationId xmlns:a16="http://schemas.microsoft.com/office/drawing/2014/main" id="{933F6413-A12E-1C44-B992-16251CFB4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419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73" name="Rectangle 93">
              <a:extLst>
                <a:ext uri="{FF2B5EF4-FFF2-40B4-BE49-F238E27FC236}">
                  <a16:creationId xmlns:a16="http://schemas.microsoft.com/office/drawing/2014/main" id="{FB3B6061-21DF-0B44-B2B1-CA67DA9D4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800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74" name="Rectangle 94">
              <a:extLst>
                <a:ext uri="{FF2B5EF4-FFF2-40B4-BE49-F238E27FC236}">
                  <a16:creationId xmlns:a16="http://schemas.microsoft.com/office/drawing/2014/main" id="{553D1022-AA14-B341-A95B-C854A7E56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4181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75" name="Rectangle 95">
              <a:extLst>
                <a:ext uri="{FF2B5EF4-FFF2-40B4-BE49-F238E27FC236}">
                  <a16:creationId xmlns:a16="http://schemas.microsoft.com/office/drawing/2014/main" id="{76ED486E-B0EB-3E40-99A1-9D55645E1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4562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76" name="Rectangle 96">
              <a:extLst>
                <a:ext uri="{FF2B5EF4-FFF2-40B4-BE49-F238E27FC236}">
                  <a16:creationId xmlns:a16="http://schemas.microsoft.com/office/drawing/2014/main" id="{D8A649E0-70DE-E041-B004-A270141A9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4943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77" name="Rectangle 97">
              <a:extLst>
                <a:ext uri="{FF2B5EF4-FFF2-40B4-BE49-F238E27FC236}">
                  <a16:creationId xmlns:a16="http://schemas.microsoft.com/office/drawing/2014/main" id="{5F8D70CA-44E1-AF4E-9C53-5F505786F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5324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78" name="Rectangle 98">
              <a:extLst>
                <a:ext uri="{FF2B5EF4-FFF2-40B4-BE49-F238E27FC236}">
                  <a16:creationId xmlns:a16="http://schemas.microsoft.com/office/drawing/2014/main" id="{13562318-E81E-A14D-A9AD-0F32935AF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5324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79" name="Rectangle 99">
              <a:extLst>
                <a:ext uri="{FF2B5EF4-FFF2-40B4-BE49-F238E27FC236}">
                  <a16:creationId xmlns:a16="http://schemas.microsoft.com/office/drawing/2014/main" id="{4F0061CC-7C0F-ED44-A45C-CF80D5950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5324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80" name="Rectangle 100">
              <a:extLst>
                <a:ext uri="{FF2B5EF4-FFF2-40B4-BE49-F238E27FC236}">
                  <a16:creationId xmlns:a16="http://schemas.microsoft.com/office/drawing/2014/main" id="{0CFE026B-674B-1F4D-B840-7B26E1472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5324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81" name="Rectangle 101">
              <a:extLst>
                <a:ext uri="{FF2B5EF4-FFF2-40B4-BE49-F238E27FC236}">
                  <a16:creationId xmlns:a16="http://schemas.microsoft.com/office/drawing/2014/main" id="{E96485C8-1D3E-8346-964B-000B16504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5324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82" name="Rectangle 102">
              <a:extLst>
                <a:ext uri="{FF2B5EF4-FFF2-40B4-BE49-F238E27FC236}">
                  <a16:creationId xmlns:a16="http://schemas.microsoft.com/office/drawing/2014/main" id="{0A8A38F5-2F46-164D-86E9-F743B3198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5324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83" name="Rectangle 103">
              <a:extLst>
                <a:ext uri="{FF2B5EF4-FFF2-40B4-BE49-F238E27FC236}">
                  <a16:creationId xmlns:a16="http://schemas.microsoft.com/office/drawing/2014/main" id="{D1009535-7C4C-594E-A935-DF51C0BEC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700" y="5324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84" name="Rectangle 104">
              <a:extLst>
                <a:ext uri="{FF2B5EF4-FFF2-40B4-BE49-F238E27FC236}">
                  <a16:creationId xmlns:a16="http://schemas.microsoft.com/office/drawing/2014/main" id="{65189CD8-D317-A347-9B65-29D19A9A6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5324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85" name="Rectangle 105">
              <a:extLst>
                <a:ext uri="{FF2B5EF4-FFF2-40B4-BE49-F238E27FC236}">
                  <a16:creationId xmlns:a16="http://schemas.microsoft.com/office/drawing/2014/main" id="{B533DFB5-9764-C244-81E2-8B7F64CC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700" y="5324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86" name="Rectangle 106">
              <a:extLst>
                <a:ext uri="{FF2B5EF4-FFF2-40B4-BE49-F238E27FC236}">
                  <a16:creationId xmlns:a16="http://schemas.microsoft.com/office/drawing/2014/main" id="{5BD8501F-4576-B243-BDE5-8A23E671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1895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87" name="Rectangle 107">
              <a:extLst>
                <a:ext uri="{FF2B5EF4-FFF2-40B4-BE49-F238E27FC236}">
                  <a16:creationId xmlns:a16="http://schemas.microsoft.com/office/drawing/2014/main" id="{170C0A0C-53BB-0E41-80F0-C2BF58963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1895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88" name="Rectangle 108">
              <a:extLst>
                <a:ext uri="{FF2B5EF4-FFF2-40B4-BE49-F238E27FC236}">
                  <a16:creationId xmlns:a16="http://schemas.microsoft.com/office/drawing/2014/main" id="{B83C1CDE-D02C-764A-8796-7AA8DD97B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1895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89" name="Rectangle 109">
              <a:extLst>
                <a:ext uri="{FF2B5EF4-FFF2-40B4-BE49-F238E27FC236}">
                  <a16:creationId xmlns:a16="http://schemas.microsoft.com/office/drawing/2014/main" id="{0D3B066B-833D-D74D-9CC6-031A34EBA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700" y="1895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90" name="Rectangle 110">
              <a:extLst>
                <a:ext uri="{FF2B5EF4-FFF2-40B4-BE49-F238E27FC236}">
                  <a16:creationId xmlns:a16="http://schemas.microsoft.com/office/drawing/2014/main" id="{E588FE28-81ED-4A42-BC93-E9ECBEC85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700" y="1895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91" name="Rectangle 111">
              <a:extLst>
                <a:ext uri="{FF2B5EF4-FFF2-40B4-BE49-F238E27FC236}">
                  <a16:creationId xmlns:a16="http://schemas.microsoft.com/office/drawing/2014/main" id="{152E73F9-19ED-1945-AC87-C5FED411B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1895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92" name="Rectangle 112">
              <a:extLst>
                <a:ext uri="{FF2B5EF4-FFF2-40B4-BE49-F238E27FC236}">
                  <a16:creationId xmlns:a16="http://schemas.microsoft.com/office/drawing/2014/main" id="{41C39928-4D28-0D48-93BF-FBC88428D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1895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93" name="Rectangle 113">
              <a:extLst>
                <a:ext uri="{FF2B5EF4-FFF2-40B4-BE49-F238E27FC236}">
                  <a16:creationId xmlns:a16="http://schemas.microsoft.com/office/drawing/2014/main" id="{6E07341B-19CD-4A4D-8713-A3EA498FC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700" y="1895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94" name="Rectangle 114">
              <a:extLst>
                <a:ext uri="{FF2B5EF4-FFF2-40B4-BE49-F238E27FC236}">
                  <a16:creationId xmlns:a16="http://schemas.microsoft.com/office/drawing/2014/main" id="{85D6B30F-CB28-1C4A-969D-CF5C1CE49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1895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95" name="Rectangle 115">
              <a:extLst>
                <a:ext uri="{FF2B5EF4-FFF2-40B4-BE49-F238E27FC236}">
                  <a16:creationId xmlns:a16="http://schemas.microsoft.com/office/drawing/2014/main" id="{C921ECCB-6E78-2344-B713-FCF999D49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700" y="1895475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96" name="Rectangle 116">
              <a:extLst>
                <a:ext uri="{FF2B5EF4-FFF2-40B4-BE49-F238E27FC236}">
                  <a16:creationId xmlns:a16="http://schemas.microsoft.com/office/drawing/2014/main" id="{3039D122-58F3-0542-B2B4-2E40AB085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14382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97397" name="Rectangle 117">
              <a:extLst>
                <a:ext uri="{FF2B5EF4-FFF2-40B4-BE49-F238E27FC236}">
                  <a16:creationId xmlns:a16="http://schemas.microsoft.com/office/drawing/2014/main" id="{1531B201-383B-6F44-A444-C0789AF1A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14382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97398" name="Rectangle 118">
              <a:extLst>
                <a:ext uri="{FF2B5EF4-FFF2-40B4-BE49-F238E27FC236}">
                  <a16:creationId xmlns:a16="http://schemas.microsoft.com/office/drawing/2014/main" id="{D94883ED-6922-0242-9F63-E74FE1932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18954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0</a:t>
              </a:r>
            </a:p>
          </p:txBody>
        </p:sp>
        <p:pic>
          <p:nvPicPr>
            <p:cNvPr id="97399" name="Picture 119">
              <a:extLst>
                <a:ext uri="{FF2B5EF4-FFF2-40B4-BE49-F238E27FC236}">
                  <a16:creationId xmlns:a16="http://schemas.microsoft.com/office/drawing/2014/main" id="{8C99015A-E009-CA48-856A-FD55DB775B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700" y="2276475"/>
              <a:ext cx="381000" cy="3810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401" name="Rectangle 128">
              <a:extLst>
                <a:ext uri="{FF2B5EF4-FFF2-40B4-BE49-F238E27FC236}">
                  <a16:creationId xmlns:a16="http://schemas.microsoft.com/office/drawing/2014/main" id="{3F1AD023-CB6B-844C-BD4D-228E7949A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3794125"/>
              <a:ext cx="381000" cy="381000"/>
            </a:xfrm>
            <a:prstGeom prst="rect">
              <a:avLst/>
            </a:prstGeom>
            <a:solidFill>
              <a:srgbClr val="FF00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latin typeface="Times" pitchFamily="2" charset="0"/>
                </a:rPr>
                <a:t>13</a:t>
              </a:r>
            </a:p>
          </p:txBody>
        </p:sp>
        <p:sp>
          <p:nvSpPr>
            <p:cNvPr id="97402" name="Rectangle 129">
              <a:extLst>
                <a:ext uri="{FF2B5EF4-FFF2-40B4-BE49-F238E27FC236}">
                  <a16:creationId xmlns:a16="http://schemas.microsoft.com/office/drawing/2014/main" id="{F0F69D84-20EE-2B4D-8B1E-3558D482B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638" y="4951413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7403" name="Rectangle 130">
              <a:extLst>
                <a:ext uri="{FF2B5EF4-FFF2-40B4-BE49-F238E27FC236}">
                  <a16:creationId xmlns:a16="http://schemas.microsoft.com/office/drawing/2014/main" id="{45E54033-B6DE-E345-ACD0-94C24C965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4562475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97404" name="Rectangle 131">
              <a:extLst>
                <a:ext uri="{FF2B5EF4-FFF2-40B4-BE49-F238E27FC236}">
                  <a16:creationId xmlns:a16="http://schemas.microsoft.com/office/drawing/2014/main" id="{0D45D9A0-C5FF-B94F-9D55-25C6A022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638" y="4951413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97405" name="Rectangle 132">
              <a:extLst>
                <a:ext uri="{FF2B5EF4-FFF2-40B4-BE49-F238E27FC236}">
                  <a16:creationId xmlns:a16="http://schemas.microsoft.com/office/drawing/2014/main" id="{E64DB88C-D9F5-374A-A29C-7DCE251E9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288" y="4951413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406" name="Rectangle 60">
              <a:extLst>
                <a:ext uri="{FF2B5EF4-FFF2-40B4-BE49-F238E27FC236}">
                  <a16:creationId xmlns:a16="http://schemas.microsoft.com/office/drawing/2014/main" id="{1A462B6F-8CC4-8E4A-8FA8-8C169014E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000" y="3806825"/>
              <a:ext cx="381000" cy="381000"/>
            </a:xfrm>
            <a:prstGeom prst="rect">
              <a:avLst/>
            </a:prstGeom>
            <a:solidFill>
              <a:srgbClr val="FFFF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97407" name="Rectangle 31">
              <a:extLst>
                <a:ext uri="{FF2B5EF4-FFF2-40B4-BE49-F238E27FC236}">
                  <a16:creationId xmlns:a16="http://schemas.microsoft.com/office/drawing/2014/main" id="{9F9EFA90-BE29-C74F-947D-4CDE633D1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700" y="3421063"/>
              <a:ext cx="381000" cy="38100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Times New Roman" panose="02020603050405020304" pitchFamily="18" charset="0"/>
                </a:rPr>
                <a:t>13</a:t>
              </a:r>
            </a:p>
          </p:txBody>
        </p:sp>
      </p:grpSp>
      <p:sp>
        <p:nvSpPr>
          <p:cNvPr id="128" name="Rectangle 3">
            <a:extLst>
              <a:ext uri="{FF2B5EF4-FFF2-40B4-BE49-F238E27FC236}">
                <a16:creationId xmlns:a16="http://schemas.microsoft.com/office/drawing/2014/main" id="{7DD82A9F-F8DF-454C-AD44-15BE3A2A3189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97408" name="Picture 97407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Deque ADT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Deque</a:t>
            </a:r>
            <a:r>
              <a:rPr lang="en-US" altLang="zh-CN" dirty="0"/>
              <a:t> = Double-ended queue</a:t>
            </a:r>
          </a:p>
          <a:p>
            <a:pPr lvl="1"/>
            <a:r>
              <a:rPr lang="en-US" altLang="zh-CN" dirty="0"/>
              <a:t>pronounced like "deck"</a:t>
            </a:r>
            <a:endParaRPr lang="en-US" altLang="en-US" dirty="0"/>
          </a:p>
          <a:p>
            <a:r>
              <a:rPr lang="en-US" altLang="en-US" dirty="0"/>
              <a:t>Uses an explicit linear ordering</a:t>
            </a:r>
          </a:p>
          <a:p>
            <a:r>
              <a:rPr lang="en-US" altLang="en-US" dirty="0"/>
              <a:t>Allows insertion/removal at both the front and the back of the </a:t>
            </a:r>
            <a:r>
              <a:rPr lang="en-US" altLang="en-US" dirty="0" err="1"/>
              <a:t>deque</a:t>
            </a:r>
            <a:endParaRPr lang="en-US" altLang="en-US" dirty="0"/>
          </a:p>
        </p:txBody>
      </p:sp>
      <p:pic>
        <p:nvPicPr>
          <p:cNvPr id="6148" name="Picture 5" descr="C:\Users\dwharder\Desktop\de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421683"/>
            <a:ext cx="5572125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614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51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Useful as a general-purpose tool: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Can be used as either a queue or a stack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Can be used in certain job scheduling algorithms for parallel programming</a:t>
            </a:r>
          </a:p>
        </p:txBody>
      </p:sp>
      <p:pic>
        <p:nvPicPr>
          <p:cNvPr id="8196" name="Picture 819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73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Can we use linked list?</a:t>
            </a:r>
          </a:p>
          <a:p>
            <a:pPr lvl="1"/>
            <a:r>
              <a:rPr lang="en-US" altLang="en-US" dirty="0" err="1">
                <a:latin typeface="Arial" charset="0"/>
                <a:cs typeface="Arial" charset="0"/>
              </a:rPr>
              <a:t>Pop_back</a:t>
            </a:r>
            <a:r>
              <a:rPr lang="en-US" altLang="en-US" dirty="0">
                <a:latin typeface="Arial" charset="0"/>
                <a:cs typeface="Arial" charset="0"/>
              </a:rPr>
              <a:t> requires </a:t>
            </a:r>
            <a:r>
              <a:rPr lang="en-CA" altLang="zh-CN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Two efficient implementations: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Doubly linked list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Circular array</a:t>
            </a:r>
          </a:p>
        </p:txBody>
      </p:sp>
      <p:pic>
        <p:nvPicPr>
          <p:cNvPr id="9220" name="Picture 92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5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Queue ADT</a:t>
            </a:r>
          </a:p>
          <a:p>
            <a:pPr lvl="1"/>
            <a:r>
              <a:rPr lang="en-US" altLang="zh-CN" dirty="0"/>
              <a:t>Push, pop, FIFO</a:t>
            </a:r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Singly linked lists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Circular arrays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cs typeface="Arial" charset="0"/>
              </a:rPr>
              <a:t>Example</a:t>
            </a: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43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An example of a queue in the STL is: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#include &lt;iostream&gt;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#include &lt;queue&gt;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using namespace std;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int main() {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    queue &lt;int&gt; iqueue;</a:t>
            </a:r>
          </a:p>
          <a:p>
            <a:pPr eaLnBrk="1" hangingPunct="1">
              <a:buFont typeface="Arial" charset="0"/>
              <a:buNone/>
            </a:pPr>
            <a:endParaRPr lang="en-US" sz="1400">
              <a:latin typeface="Consolas" pitchFamily="49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    iqueue.push( 13 );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    iqueue.push( 42 );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    cout &lt;&lt; "Head: " &lt;&lt; iqueue.front() &lt;&lt; endl;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    iqueue.pop();                        </a:t>
            </a:r>
            <a:r>
              <a:rPr lang="en-US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// no return value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    cout &lt;&lt; "Head: " &lt;&lt; iqueue.front() &lt;&lt; endl;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    cout &lt;&lt; "Size: " &lt;&lt; iqueue.size() &lt;&lt; endl;</a:t>
            </a:r>
          </a:p>
          <a:p>
            <a:pPr eaLnBrk="1" hangingPunct="1">
              <a:buFont typeface="Arial" charset="0"/>
              <a:buNone/>
            </a:pPr>
            <a:endParaRPr lang="en-US" sz="1400">
              <a:latin typeface="Consolas" pitchFamily="49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    return 0;</a:t>
            </a:r>
          </a:p>
          <a:p>
            <a:pPr eaLnBrk="1" hangingPunct="1">
              <a:buFont typeface="Arial" charset="0"/>
              <a:buNone/>
            </a:pPr>
            <a:r>
              <a:rPr lang="en-US" sz="14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52228" name="Picture 5222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Grocery stores, banks, airport security…</a:t>
            </a:r>
          </a:p>
        </p:txBody>
      </p:sp>
      <p:pic>
        <p:nvPicPr>
          <p:cNvPr id="1026" name="Picture 2" descr="Image result for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6375" y="2348880"/>
            <a:ext cx="61912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11267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8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Tree traversals, graph traversals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Will see in coming lectures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 most common application is in client-server models (</a:t>
            </a:r>
            <a:r>
              <a:rPr lang="en-CA" altLang="zh-CN" dirty="0">
                <a:latin typeface="Arial" charset="0"/>
                <a:cs typeface="Arial" charset="0"/>
              </a:rPr>
              <a:t>web, file, ftp, database, mail, printers, etc.</a:t>
            </a:r>
            <a:r>
              <a:rPr 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Multiple clients may be requesting services from one or more servers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Some clients may have to wait while the servers are busy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Those clients are placed in a queue and serviced in the order of arrival</a:t>
            </a:r>
          </a:p>
          <a:p>
            <a:pPr>
              <a:buNone/>
            </a:pPr>
            <a:r>
              <a:rPr lang="en-CA" dirty="0">
                <a:latin typeface="Arial" charset="0"/>
                <a:cs typeface="Arial" charset="0"/>
              </a:rPr>
              <a:t>	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11268" name="Picture 1126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E</a:t>
            </a:r>
            <a:r>
              <a:rPr lang="en-US" dirty="0">
                <a:latin typeface="Arial" charset="0"/>
                <a:cs typeface="Arial" charset="0"/>
              </a:rPr>
              <a:t>xample: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When downloading files from a web server, the requests not currently being downloaded are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marked as “Queued”</a:t>
            </a:r>
          </a:p>
        </p:txBody>
      </p:sp>
      <p:pic>
        <p:nvPicPr>
          <p:cNvPr id="1026" name="Picture 2" descr="Image result for ftp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65" y="1484784"/>
            <a:ext cx="510426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1229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Queue ADT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Implementation</a:t>
            </a:r>
          </a:p>
          <a:p>
            <a:r>
              <a:rPr lang="en-US" dirty="0">
                <a:latin typeface="Arial" charset="0"/>
                <a:cs typeface="Arial" charset="0"/>
              </a:rPr>
              <a:t>Example</a:t>
            </a:r>
          </a:p>
        </p:txBody>
      </p:sp>
      <p:pic>
        <p:nvPicPr>
          <p:cNvPr id="5124" name="Picture 512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2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24555</TotalTime>
  <Words>3446</Words>
  <Application>Microsoft Macintosh PowerPoint</Application>
  <PresentationFormat>全屏显示(4:3)</PresentationFormat>
  <Paragraphs>1165</Paragraphs>
  <Slides>57</Slides>
  <Notes>42</Notes>
  <HiddenSlides>12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Arial</vt:lpstr>
      <vt:lpstr>Calibri</vt:lpstr>
      <vt:lpstr>Cambria Math</vt:lpstr>
      <vt:lpstr>Consolas</vt:lpstr>
      <vt:lpstr>Courier New</vt:lpstr>
      <vt:lpstr>Symbol</vt:lpstr>
      <vt:lpstr>Tahoma</vt:lpstr>
      <vt:lpstr>Times</vt:lpstr>
      <vt:lpstr>Times New Roman</vt:lpstr>
      <vt:lpstr>Custom Design</vt:lpstr>
      <vt:lpstr>CS101 Algorithms and Data Structures</vt:lpstr>
      <vt:lpstr>Outline</vt:lpstr>
      <vt:lpstr>Queue ADT</vt:lpstr>
      <vt:lpstr>Queue ADT</vt:lpstr>
      <vt:lpstr>Queue ADT</vt:lpstr>
      <vt:lpstr>Applications</vt:lpstr>
      <vt:lpstr>Applications</vt:lpstr>
      <vt:lpstr>Applications</vt:lpstr>
      <vt:lpstr>Outline</vt:lpstr>
      <vt:lpstr>Implementations</vt:lpstr>
      <vt:lpstr>Linked-List Implementation</vt:lpstr>
      <vt:lpstr>Single_list Definition</vt:lpstr>
      <vt:lpstr>Queue-as-List Class</vt:lpstr>
      <vt:lpstr>Queue-as-List Class</vt:lpstr>
      <vt:lpstr>Array Implementation</vt:lpstr>
      <vt:lpstr>Array Implementation</vt:lpstr>
      <vt:lpstr>Array Implementation</vt:lpstr>
      <vt:lpstr>Queue-as-Array Class</vt:lpstr>
      <vt:lpstr>Constructor</vt:lpstr>
      <vt:lpstr>Member Functions</vt:lpstr>
      <vt:lpstr>Member Functions</vt:lpstr>
      <vt:lpstr>Member Functions</vt:lpstr>
      <vt:lpstr>Member Functions</vt:lpstr>
      <vt:lpstr>Member Functions</vt:lpstr>
      <vt:lpstr>Member Functions</vt:lpstr>
      <vt:lpstr>Member Functions</vt:lpstr>
      <vt:lpstr>Member Functions</vt:lpstr>
      <vt:lpstr>Member Functions</vt:lpstr>
      <vt:lpstr>Member Functions</vt:lpstr>
      <vt:lpstr>Member Functions</vt:lpstr>
      <vt:lpstr>Exceptions</vt:lpstr>
      <vt:lpstr>Increasing Capacity</vt:lpstr>
      <vt:lpstr>Increasing Capacity</vt:lpstr>
      <vt:lpstr>Increasing Capacity</vt:lpstr>
      <vt:lpstr>Destructor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Deque ADT</vt:lpstr>
      <vt:lpstr>Applications</vt:lpstr>
      <vt:lpstr>Implementations</vt:lpstr>
      <vt:lpstr>Summary</vt:lpstr>
      <vt:lpstr>Standard Template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GENG, Hao</cp:lastModifiedBy>
  <cp:revision>1401</cp:revision>
  <dcterms:created xsi:type="dcterms:W3CDTF">2009-09-11T23:00:44Z</dcterms:created>
  <dcterms:modified xsi:type="dcterms:W3CDTF">2022-09-12T23:26:23Z</dcterms:modified>
</cp:coreProperties>
</file>