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Proposal &amp; Quotation for Wire Management System Installation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Company Name: [Your Company Name]</a:t>
            </a:r>
          </a:p>
          <a:p>
            <a:r>
              <a:t>Client Name: [Client's Name]</a:t>
            </a:r>
          </a:p>
          <a:p>
            <a:r>
              <a:t>Date: [Proposal Date]</a:t>
            </a:r>
          </a:p>
          <a:p>
            <a:r>
              <a:t>Prepared By: [Your Name &amp; Contact Information]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Overview:</a:t>
            </a:r>
          </a:p>
          <a:p/>
          <a:p>
            <a:r>
              <a:t>This proposal outlines the design, supply, and installation of a wire management system using high-quality wire trunks to organize and protect electrical wiring throughout the [Client's Location].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Phases:</a:t>
            </a:r>
          </a:p>
          <a:p/>
          <a:p>
            <a:r>
              <a:t>1. Assessment &amp; Planning: Conduct site surveys and assess the wiring requirements.</a:t>
            </a:r>
          </a:p>
          <a:p>
            <a:r>
              <a:t>2. Design &amp; Layout: Design the wire management system, specifying the placement of trunks.</a:t>
            </a:r>
          </a:p>
          <a:p>
            <a:r>
              <a:t>3. Supply &amp; Installation: Supply the required materials and install the wire trunks.</a:t>
            </a:r>
          </a:p>
          <a:p>
            <a:r>
              <a:t>4. Testing &amp; Handover: Perform system testing and hand over the project.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Materials &amp;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Material List:</a:t>
            </a:r>
          </a:p>
          <a:p/>
          <a:p>
            <a:r>
              <a:t>- Wire Trunks</a:t>
            </a:r>
          </a:p>
          <a:p>
            <a:r>
              <a:t>- Junction Boxes</a:t>
            </a:r>
          </a:p>
          <a:p>
            <a:r>
              <a:t>- Cable Ties</a:t>
            </a:r>
          </a:p>
          <a:p>
            <a:r>
              <a:t>- Fasteners</a:t>
            </a:r>
          </a:p>
          <a:p>
            <a:r>
              <a:t>- Additional Accessories</a:t>
            </a:r>
          </a:p>
          <a:p/>
          <a:p>
            <a:r>
              <a:t>Specifications:</a:t>
            </a:r>
          </a:p>
          <a:p/>
          <a:p>
            <a:r>
              <a:t>Provide the technical specifications or standards the materials meet.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Estimate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57200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Cost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Wire Trunks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High-quality PVC wire trunks, [Size]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[Quantity]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[Price per Unit]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[Total]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Junction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[Description of Junction Boxes]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[Quantity]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[Price per Unit]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[Total]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Installation Labor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Installation of wire trunks &amp; 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[Hours]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[Rate per Hour]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[Total]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Miscellaneous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Cable ties, fasteners,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[Quantity]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[Price per Unit]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[Total]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 Date: [Planned Start Date]</a:t>
            </a:r>
          </a:p>
          <a:p>
            <a:r>
              <a:t>Completion Date: [Expected Completion Date]</a:t>
            </a:r>
          </a:p>
          <a:p/>
          <a:p>
            <a:r>
              <a:t>Milestones:</a:t>
            </a:r>
          </a:p>
          <a:p/>
          <a:p>
            <a:r>
              <a:t>- Site Survey: [Date]</a:t>
            </a:r>
          </a:p>
          <a:p>
            <a:r>
              <a:t>- Installation Start: [Date]</a:t>
            </a:r>
          </a:p>
          <a:p>
            <a:r>
              <a:t>- Testing &amp; Handover: [Date]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Terms &amp;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Payment Terms:</a:t>
            </a:r>
          </a:p>
          <a:p/>
          <a:p>
            <a:r>
              <a:t>- 50% advance upon approval, 50% upon completion.</a:t>
            </a:r>
          </a:p>
          <a:p/>
          <a:p>
            <a:r>
              <a:t>Warranty:</a:t>
            </a:r>
          </a:p>
          <a:p/>
          <a:p>
            <a:r>
              <a:t>- [Warranty Period] on materials and workmanship.</a:t>
            </a:r>
          </a:p>
          <a:p/>
          <a:p>
            <a:r>
              <a:t>Validity:</a:t>
            </a:r>
          </a:p>
          <a:p/>
          <a:p>
            <a:r>
              <a:t>- This quotation is valid for 30 days from the proposal date.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Approval &amp; Acceptance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 Signature:</a:t>
            </a:r>
          </a:p>
          <a:p/>
          <a:p>
            <a:r>
              <a:t>Name: _____________________</a:t>
            </a:r>
          </a:p>
          <a:p>
            <a:r>
              <a:t>Date: _____________________</a:t>
            </a:r>
          </a:p>
          <a:p/>
          <a:p>
            <a:r>
              <a:t>Prepared By:</a:t>
            </a:r>
          </a:p>
          <a:p/>
          <a:p>
            <a:r>
              <a:t>Name: _____________________</a:t>
            </a:r>
          </a:p>
          <a:p>
            <a:r>
              <a:t>Date: _____________________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[Your Company Name]</a:t>
            </a:r>
          </a:p>
          <a:p>
            <a:r>
              <a:t>Address: _____________________</a:t>
            </a:r>
          </a:p>
          <a:p>
            <a:r>
              <a:t>Phone: _____________________</a:t>
            </a:r>
          </a:p>
          <a:p>
            <a:r>
              <a:t>Email: _____________________</a:t>
            </a:r>
          </a:p>
          <a:p>
            <a:r>
              <a:t>Website: _____________________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