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 Duncan" initials="CD" lastIdx="9" clrIdx="0">
    <p:extLst>
      <p:ext uri="{19B8F6BF-5375-455C-9EA6-DF929625EA0E}">
        <p15:presenceInfo xmlns:p15="http://schemas.microsoft.com/office/powerpoint/2012/main" userId="7ea89e49c313b7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0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0:06:54.144" idx="2">
    <p:pos x="4560" y="1591"/>
    <p:text>Please input images of anticipated work.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1:56:53.944" idx="7">
    <p:pos x="5326" y="90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2:29:01.940" idx="8">
    <p:pos x="2352" y="1591"/>
    <p:text>Please breakdown providing the correct dimensions and quantity of mentioned materials.</p:text>
    <p:extLst>
      <p:ext uri="{C676402C-5697-4E1C-873F-D02D1690AC5C}">
        <p15:threadingInfo xmlns:p15="http://schemas.microsoft.com/office/powerpoint/2012/main" timeZoneBias="-180"/>
      </p:ext>
    </p:extLst>
  </p:cm>
  <p:cm authorId="1" dt="2024-08-15T12:30:25.988" idx="9">
    <p:pos x="2448" y="1687"/>
    <p:text>I notice that not all these materials are included in cost estimate. Why??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0:03:05.135" idx="1">
    <p:pos x="5315" y="3504"/>
    <p:text>Please check your total, I think it is not correct.</p:text>
    <p:extLst>
      <p:ext uri="{C676402C-5697-4E1C-873F-D02D1690AC5C}">
        <p15:threadingInfo xmlns:p15="http://schemas.microsoft.com/office/powerpoint/2012/main" timeZoneBias="-180"/>
      </p:ext>
    </p:extLst>
  </p:cm>
  <p:cm authorId="1" dt="2024-08-15T11:42:15.708" idx="6">
    <p:pos x="5411" y="3600"/>
    <p:text>Is it possible to share photos of materials??
I need to be able to gauge color and type of materials.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1:40:00.745" idx="4">
    <p:pos x="3604" y="2637"/>
    <p:text>Is this a correct date projection??</p:text>
    <p:extLst>
      <p:ext uri="{C676402C-5697-4E1C-873F-D02D1690AC5C}">
        <p15:threadingInfo xmlns:p15="http://schemas.microsoft.com/office/powerpoint/2012/main" timeZoneBias="-180"/>
      </p:ext>
    </p:extLst>
  </p:cm>
  <p:cm authorId="1" dt="2024-08-15T11:40:39.250" idx="5">
    <p:pos x="3884" y="2987"/>
    <p:text>Please confirm on accuracy of date projection.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1:38:18.858" idx="3">
    <p:pos x="2607" y="2173"/>
    <p:text>Isn't  this a shorter period??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03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5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71" y="370421"/>
            <a:ext cx="5411810" cy="925397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Algerian" panose="04020705040A02060702" pitchFamily="82" charset="0"/>
                <a:cs typeface="Times New Roman" panose="02020603050405020304" pitchFamily="18" charset="0"/>
              </a:rPr>
              <a:t>Proposal &amp; Quotation for Wire Management System Installation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B476A9-A866-5E02-794A-557619EAD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025" y="1555423"/>
            <a:ext cx="5131113" cy="413836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00975-0AA5-ACE6-55E3-6BE5DC45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8862" y="1886513"/>
            <a:ext cx="3078538" cy="439404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 ELECTRICALS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 Duncan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14/08/2024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Zivoo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0790825478</a:t>
            </a:r>
          </a:p>
          <a:p>
            <a:endParaRPr lang="en-K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 outlines the design, supply, and installation of a wire management system using high-quality wire trunks to organize and protect electrical wiring throughout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Carl’s house.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026"/>
            <a:ext cx="8229600" cy="516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Assessment &amp; Planning: Conduct site surveys and assess the wiring requirements.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 &amp; Layout: Design the wire management system, specifying the placement of trunks.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Supply &amp; Installation: Supply the required materials and install the wire trunks.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Testing &amp; Handover: Perform system testing and hand over the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&amp;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List: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Wire Trunks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Adhesive glue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Junction Boxes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Cable Ties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Fasteners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technical specifications or standards the materials meet.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Cost Estimate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26098"/>
              </p:ext>
            </p:extLst>
          </p:nvPr>
        </p:nvGraphicFramePr>
        <p:xfrm>
          <a:off x="457200" y="1371600"/>
          <a:ext cx="8427593" cy="455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Wire Trunks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High-quality PVC wire trunks, [</a:t>
                      </a:r>
                      <a:r>
                        <a:rPr lang="en-US" dirty="0"/>
                        <a:t>16mm x 25mm</a:t>
                      </a:r>
                      <a:r>
                        <a:rPr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Adhesive glue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Sestic</a:t>
                      </a:r>
                      <a:r>
                        <a:rPr lang="en-US" dirty="0"/>
                        <a:t> glue (50 ml)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2428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Cable ties</a:t>
                      </a: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Installation 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Installation of wire trunks &amp;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49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26500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160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12/08/2024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Date: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18/08/2024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Site Survey: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13/08/2024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Installation Start: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17/04/2024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Testing &amp; Handover: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18/04/2024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&amp;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Terms: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- 50% advance upon approval, 50% upon completion.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Warranty: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month 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workmanship.</a:t>
            </a:r>
          </a:p>
          <a:p>
            <a:pPr marL="0" indent="0">
              <a:lnSpc>
                <a:spcPct val="120000"/>
              </a:lnSpc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Validity: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quotation is valid for 30 days from the proposal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&amp;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Client Signature:</a:t>
            </a:r>
          </a:p>
          <a:p>
            <a:endParaRPr dirty="0"/>
          </a:p>
          <a:p>
            <a:r>
              <a:rPr dirty="0"/>
              <a:t>Name: _____________________</a:t>
            </a:r>
          </a:p>
          <a:p>
            <a:r>
              <a:rPr dirty="0"/>
              <a:t>Date: _____________________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Prepared By:</a:t>
            </a:r>
          </a:p>
          <a:p>
            <a:endParaRPr dirty="0"/>
          </a:p>
          <a:p>
            <a:r>
              <a:rPr dirty="0"/>
              <a:t>Name: </a:t>
            </a:r>
            <a:r>
              <a:rPr lang="en-US" u="sng" dirty="0" err="1"/>
              <a:t>Zivoo</a:t>
            </a:r>
            <a:r>
              <a:rPr lang="en-US" u="sng" dirty="0"/>
              <a:t> </a:t>
            </a:r>
            <a:r>
              <a:rPr lang="en-US" u="sng" dirty="0" err="1"/>
              <a:t>Ouma</a:t>
            </a:r>
            <a:endParaRPr u="sng" dirty="0"/>
          </a:p>
          <a:p>
            <a:r>
              <a:rPr dirty="0"/>
              <a:t>Date: </a:t>
            </a:r>
            <a:r>
              <a:rPr lang="en-US" u="sng" dirty="0"/>
              <a:t>14/08/2024</a:t>
            </a:r>
            <a:endParaRPr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051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 ELECTRICALS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Address: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Nairobi, Kenya.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Phone: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0790825478.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zivoouma@gmail.com</a:t>
            </a:r>
            <a:endParaRPr sz="2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332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Century Gothic</vt:lpstr>
      <vt:lpstr>Times New Roman</vt:lpstr>
      <vt:lpstr>Wingdings 3</vt:lpstr>
      <vt:lpstr>Ion</vt:lpstr>
      <vt:lpstr>Proposal &amp; Quotation for Wire Management System Installation</vt:lpstr>
      <vt:lpstr>Introduction</vt:lpstr>
      <vt:lpstr>Scope of Work</vt:lpstr>
      <vt:lpstr>Materials &amp; Equipment</vt:lpstr>
      <vt:lpstr>Cost Estimate</vt:lpstr>
      <vt:lpstr>Project Timeline</vt:lpstr>
      <vt:lpstr>Terms &amp; Conditions</vt:lpstr>
      <vt:lpstr>Approval &amp; Acceptance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&amp; Quotation for Wire Management System Installation</dc:title>
  <dc:subject/>
  <dc:creator>Carl</dc:creator>
  <cp:keywords/>
  <dc:description>generated using python-pptx</dc:description>
  <cp:lastModifiedBy>Carl Duncan</cp:lastModifiedBy>
  <cp:revision>3</cp:revision>
  <dcterms:created xsi:type="dcterms:W3CDTF">2013-01-27T09:14:16Z</dcterms:created>
  <dcterms:modified xsi:type="dcterms:W3CDTF">2024-08-15T09:31:53Z</dcterms:modified>
  <cp:category/>
</cp:coreProperties>
</file>