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57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2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06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2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25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3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6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&amp; Quotation for Wire Management System Installation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399" y="1828800"/>
            <a:ext cx="5800725" cy="2304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 ELECTRICALS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 Duncan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14/08/2024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Zivoo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0790825478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 outlines the design, supply, and installation of a wire management system using high-quality wire trunks to organize and protect electrical wiring throughout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Carl’s house.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2026"/>
            <a:ext cx="8229600" cy="516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Phases: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Assessment &amp; Planning: Conduct site surveys and assess the wiring requirements.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Design &amp; Layout: Design the wire management system, specifying the placement of trunks.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Supply &amp; Installation: Supply the required materials and install the wire trunks.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Testing &amp; Handover: Perform system testing and hand over the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&amp;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List: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Wire Trunks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Adhesive glue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Junction Boxes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Cable Ties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Fasteners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technical specifications or standards the materials meet.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Estimate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26098"/>
              </p:ext>
            </p:extLst>
          </p:nvPr>
        </p:nvGraphicFramePr>
        <p:xfrm>
          <a:off x="457200" y="1371600"/>
          <a:ext cx="8427593" cy="455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Wire Trunks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High-quality PVC wire trunks, [</a:t>
                      </a:r>
                      <a:r>
                        <a:rPr lang="en-US" dirty="0"/>
                        <a:t>16mm x 25mm</a:t>
                      </a:r>
                      <a:r>
                        <a:rPr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Adhesive glue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Sestic</a:t>
                      </a:r>
                      <a:r>
                        <a:rPr lang="en-US" dirty="0"/>
                        <a:t> glue (50 ml)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2428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Cable ties</a:t>
                      </a:r>
                      <a:r>
                        <a:rPr lang="en-US" dirty="0"/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Installation 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Installation of wire trunks &amp;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249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160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12/08/2024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Date: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18/08/2024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Site Survey: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13/08/2024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Installation Start: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17/04/2024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Testing &amp; Handover: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18/04/2024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&amp;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Terms: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- 50% advance upon approval, 50% upon completion.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Warranty: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month on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workmanship.</a:t>
            </a:r>
          </a:p>
          <a:p>
            <a:pPr marL="0" indent="0">
              <a:lnSpc>
                <a:spcPct val="120000"/>
              </a:lnSpc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Validity: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quotation is valid for 30 days from the proposal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&amp;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Client Signature:</a:t>
            </a:r>
          </a:p>
          <a:p>
            <a:endParaRPr dirty="0"/>
          </a:p>
          <a:p>
            <a:r>
              <a:rPr dirty="0"/>
              <a:t>Name: _____________________</a:t>
            </a:r>
          </a:p>
          <a:p>
            <a:r>
              <a:rPr dirty="0"/>
              <a:t>Date: _____________________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Prepared By:</a:t>
            </a:r>
          </a:p>
          <a:p>
            <a:endParaRPr dirty="0"/>
          </a:p>
          <a:p>
            <a:r>
              <a:rPr dirty="0"/>
              <a:t>Name: </a:t>
            </a:r>
            <a:r>
              <a:rPr lang="en-US" u="sng" dirty="0" err="1"/>
              <a:t>Zivoo</a:t>
            </a:r>
            <a:r>
              <a:rPr lang="en-US" u="sng" dirty="0"/>
              <a:t> </a:t>
            </a:r>
            <a:r>
              <a:rPr lang="en-US" u="sng" dirty="0" err="1"/>
              <a:t>Ouma</a:t>
            </a:r>
            <a:endParaRPr u="sng" dirty="0"/>
          </a:p>
          <a:p>
            <a:r>
              <a:rPr dirty="0"/>
              <a:t>Date: </a:t>
            </a:r>
            <a:r>
              <a:rPr lang="en-US" u="sng" dirty="0"/>
              <a:t>14/08/2024</a:t>
            </a:r>
            <a:endParaRPr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051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 ELECTRICALS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Address: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Nairobi, Kenya.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Phone: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0790825478.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zivoouma@gmail.com</a:t>
            </a:r>
            <a:endParaRPr sz="2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332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Proposal &amp; Quotation for Wire Management System Installation</vt:lpstr>
      <vt:lpstr>Introduction</vt:lpstr>
      <vt:lpstr>Scope of Work</vt:lpstr>
      <vt:lpstr>Materials &amp; Equipment</vt:lpstr>
      <vt:lpstr>Cost Estimate</vt:lpstr>
      <vt:lpstr>Project Timeline</vt:lpstr>
      <vt:lpstr>Terms &amp; Conditions</vt:lpstr>
      <vt:lpstr>Approval &amp; Acceptance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&amp; Quotation for Wire Management System Installation</dc:title>
  <dc:subject/>
  <dc:creator>Brian Otieno Odera</dc:creator>
  <cp:keywords/>
  <dc:description>generated using python-pptx</dc:description>
  <cp:lastModifiedBy>Brian Otieno Odera</cp:lastModifiedBy>
  <cp:revision>2</cp:revision>
  <dcterms:created xsi:type="dcterms:W3CDTF">2013-01-27T09:14:16Z</dcterms:created>
  <dcterms:modified xsi:type="dcterms:W3CDTF">2024-08-14T07:29:41Z</dcterms:modified>
  <cp:category/>
</cp:coreProperties>
</file>