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3d647655_1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3d647655_1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3d647655_1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3d647655_1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3d647655_1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3d647655_1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3d647655_1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3d647655_1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3d647655_1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3d647655_1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3d647655_1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3d647655_1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3d647655_1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3d647655_1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3d647655_1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3d647655_1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@Kelly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3d647655_1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3d647655_1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@Sheetal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completeness as _____, therefore, this value would be higher in the dirty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3d64765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3d64765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@Sheetal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3d647655_1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3d647655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93300" y="1775225"/>
            <a:ext cx="854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Unsupervised Data Quality Monitoring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THREE APPROACHES TO DETERMINE BATCH ACCEPTABILITY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3300" y="2997793"/>
            <a:ext cx="82221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Sheetal Laad, Micaela Flores, Ziv Schwartz, Kelly Sooch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Engineering for Machine Learning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NYU Center For Data Science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Evaluation/Results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6202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Example of experiment results:</a:t>
            </a:r>
            <a:endParaRPr b="1" sz="14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" y="2208840"/>
            <a:ext cx="4015691" cy="261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564" y="2152650"/>
            <a:ext cx="4033986" cy="27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50" y="951300"/>
            <a:ext cx="48429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10525" y="180850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Final Results: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544075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The results of this project provides great insight into data quality monitoring in a production environment. </a:t>
            </a:r>
            <a:endParaRPr i="1" sz="10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exists an optimal batch size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Rolling training methods: faster runtimes, give less importance on older information (helpful in production when a field starts getting recorded different, when data seems to be changing, to capture seasonal trends)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method: faster runtimes, more intuitive and generalizable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Some of the challenges that we faced:</a:t>
            </a:r>
            <a:endParaRPr i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Inherent differences in production batches (Flights data)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TensorFlow Data Validation</a:t>
            </a:r>
            <a:r>
              <a:rPr lang="en" sz="1400"/>
              <a:t>’s very long runtime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TensorFlow Data Validation</a:t>
            </a:r>
            <a:r>
              <a:rPr lang="en" sz="1400"/>
              <a:t> is not very generalizable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Future work for this topic could include:</a:t>
            </a:r>
            <a:endParaRPr i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</a:t>
            </a:r>
            <a:r>
              <a:rPr lang="en" sz="1400"/>
              <a:t>ooking more at the data values themselves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Involving more analysis of data trends (seasonal, yearly, etc.)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Task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chronological series dataset batches, decide whether the next batch has acceptable data quality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and compare different methodologies that can discern which data batches are sufficiently clean by only training the model on a sample of clean batches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Motivation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working with large amounts of data, it becomes too difficult to manually check if each input data batch maintains its integrity. Providing a dynamic data auditing system that performs unsupervised data quality monitoring given a chronological set of clean and dirty data batches to combat this issue.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93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comprised of Flights data and Facebook Posts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Facebook</a:t>
            </a:r>
            <a:r>
              <a:rPr lang="en" sz="1400"/>
              <a:t>: 53 clean csv files and 53 dirty csv files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'line', 'page',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'week', 'num_likes',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'domain', 'outlet',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'title',  'description',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'contenttype', 'image',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'url', 'text',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 'id',  'right_of_center'</a:t>
            </a:r>
            <a:endParaRPr sz="1400"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795975" y="1134975"/>
            <a:ext cx="42675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31 clean csv files and 31 dirty csv files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'RowId', 'Source',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'Flight', 'ScheduledDeparture',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'ActualDeparture',  'DepartureGate'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'ScheduledArrival', 'ActualArrival',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'ArrivalGate', 'for_key', 'date'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62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Example Flight Data (same batch)</a:t>
            </a:r>
            <a:endParaRPr b="1"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75" y="2974497"/>
            <a:ext cx="7334473" cy="165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525" y="1076464"/>
            <a:ext cx="7334475" cy="1663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11700" y="1727600"/>
            <a:ext cx="788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Clean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7900" y="3544825"/>
            <a:ext cx="788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Dirty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1100100" y="1952000"/>
            <a:ext cx="6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1100100" y="3780800"/>
            <a:ext cx="6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 flipH="1" rot="10800000">
            <a:off x="1843900" y="2847450"/>
            <a:ext cx="7295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Methodology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were two different ways in which our group decided to handle the batch size used to train our models: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Increasing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Predetermined starting batch size is set and for every new batch that is read in, it is included as part of the whole tr</a:t>
            </a:r>
            <a:r>
              <a:rPr lang="en"/>
              <a:t>aining 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</a:t>
            </a:r>
            <a:r>
              <a:rPr lang="en"/>
              <a:t>tarting batch size of 3, the first example would get trained on clean batches 1 to 3 and batch 4 will be tested. For the second example, clean batches 1 to 4 would be used to train and batch 5 will be tested.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Rolling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redetermined batch size is used for the training criterion and moves from subsequent batch to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Batch size set to 3, first example trained on batches 1 to 3 and batch 4 is tested. Second example is trained on batches 2 to 4, batch 5 tested.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1: Baseline Methodology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Percentage of null values per data batch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Percentage of null values in each batch of the training data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percentage of nulls in the test batch is not within the minimum and maximum percentage of nulls of the training batches, the batch is classified as not acceptable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65" y="1123950"/>
            <a:ext cx="6895275" cy="18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2: Range Methodology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620275"/>
            <a:ext cx="8520600" cy="4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Uniqueness = count of distinct values by field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Completeness = count of records that have a missing value for that field / count of records that don’t have a missing value by field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Aggregated the mean values across all batches for each given column: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37" y="1943825"/>
            <a:ext cx="2183550" cy="1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113" y="1980223"/>
            <a:ext cx="2140487" cy="1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50" y="3409425"/>
            <a:ext cx="2338961" cy="1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9449" y="3409425"/>
            <a:ext cx="2265987" cy="13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80550" y="1943825"/>
            <a:ext cx="879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Uniqueness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-8" y="3409425"/>
            <a:ext cx="879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Completeness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2: Range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Completeness and Uniqueness by batch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80% of fields are within +/- 2 stds of completeness mean and of uniqueness mean, batch is determined to be acceptable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12000"/>
            <a:ext cx="4216225" cy="16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50" y="1112000"/>
            <a:ext cx="4350900" cy="1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363550"/>
            <a:ext cx="85206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Example of anomalies for a field: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TensorFlow Data Validation library to create an acceptable schema from the training batches and measure the number anomalies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Anomalies are counted before and after schema adjustment, which consists of relaxing certain columns’ domain mass requirements in the trained schema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Flights: ‘DepartureGate’ and ‘ArrivalGate’ were both reduced to 80% adherence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Facebook: ‘outlet’ and ‘domain’ were relaxed to 65% and 60% adherence, respect</a:t>
            </a:r>
            <a:r>
              <a:rPr lang="en"/>
              <a:t>ively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number of anomalies is calculated again, using the same method from before. If the schema adjustment reduces the number of anomalies, then the test batch is considered acceptable</a:t>
            </a:r>
            <a:endParaRPr sz="1400"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</a:t>
            </a:r>
            <a:r>
              <a:rPr lang="en"/>
              <a:t>Approach 3: TensorFlow Data Validation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75" y="856700"/>
            <a:ext cx="7207100" cy="1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