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ivalich" initials="zz" lastIdx="1" clrIdx="0">
    <p:extLst>
      <p:ext uri="{19B8F6BF-5375-455C-9EA6-DF929625EA0E}">
        <p15:presenceInfo xmlns:p15="http://schemas.microsoft.com/office/powerpoint/2012/main" userId="f95caff5f3cded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7" autoAdjust="0"/>
    <p:restoredTop sz="94660"/>
  </p:normalViewPr>
  <p:slideViewPr>
    <p:cSldViewPr snapToGrid="0">
      <p:cViewPr>
        <p:scale>
          <a:sx n="66" d="100"/>
          <a:sy n="66" d="100"/>
        </p:scale>
        <p:origin x="51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CB27-622C-4766-A070-2055ADA4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D74F0-0E18-4D82-9B5C-C6BE67A3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87EC-141F-4576-8E68-21EB5C44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BE59-1D0A-49C8-8CB6-9D15E300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FF1B-833F-4C2B-962A-0DC3526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B44B-D44B-440E-BA02-6E5D8141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78E4-29AD-4EC9-985E-99787698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3D0E-53F3-44E1-B7EF-AA6D4DE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0D01-80F9-46DE-8B24-88B896C4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8082-1575-4F1E-9E58-49B79582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5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818D3-7096-4D70-A337-DB3E79DE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4F35E-BF56-4870-BB63-6CBAFF5A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CBF0-CD19-4900-AE04-33CD4E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A246-C90D-4C19-A259-4C109990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EAC0-52A6-4EFF-BAF5-00577BD4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CF8D-3574-4688-B187-8313BC7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8FEA-B753-42BB-B65B-36EAED98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B813-60BE-484B-AAB8-ECD1D49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8AA-9ABE-4F63-B655-64F2FE52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CCBE-8399-44B0-B70B-57D809F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397B-6AA6-435D-A761-40CCA574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5A1C-8538-4058-922A-4438FE2E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9153-6353-4B7C-882F-54FAA2C7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A37F-CE08-44A3-BB45-422A51B3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B5F6-5D86-4BF0-BFEC-9E378A22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9194-C204-4063-BBA2-D50796B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19B8-1E9F-4023-BB93-9494C2D3A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82AC5-0599-4B8C-ACBD-4DE22614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3A57-9E6C-48E9-8A9F-55AE9A82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8C7E-331E-45F6-A11C-6AA2AE74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BD91-9EE4-41AE-B22F-9A7139AC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1D93-0198-4A37-B0FC-3C13A2C4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BD32-1127-4AEF-BC55-F5A48BBD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C61FF-1AE3-4C9F-9297-8705D948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B3A7E-01EF-4149-B7A6-1E683C537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E1143-14B5-4002-A407-9FB297D95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328A9-210F-4999-A6F4-66CA3EAA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CDB0A-8C87-4786-8527-A0E5896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AB89E-C10A-499B-ABE3-05B4498D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9946-3781-4B1F-B1B0-627300CD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01979-9C6F-4EA1-99A8-E51FACCE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5BEFF-E561-4FD2-8ADB-4AFDDCE3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300C-AAB1-4D17-B70D-01952FCD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3A32D-00AD-4587-98F1-A4F56B72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62A13-9C4F-4F63-AC07-530F70A1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881D-8BB9-4F3E-881C-AAB46056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9F9-DDA9-4A2F-8144-ED2BAB75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9414-225E-41F7-8749-FE734A2D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78994-8CC3-4EB0-A261-F10B7E75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6933-ECCD-477E-9E2A-452043EC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892A-1C21-418A-B3CC-193AE619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C188-9F32-4EE8-B082-447922BF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D99A-2577-4FBB-904C-F0169D50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FFEE-EA52-4C0A-9508-28342819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989F-A94A-47B3-B9BB-C3FB0536B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6ED9-FC22-4E06-BDB6-FC2D769F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257E2-442F-4AED-A769-EAA3F732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3E64-CB06-4234-9531-F041DEAB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D32C2-1734-493C-9268-4800CE3E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FEA6-2F36-492E-ADB2-895B4096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2736-D450-4123-B092-0B472C9D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4BB9-A3DE-4F84-8326-D78627B067C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087F-4D95-4886-839A-5A81684AF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F714-097D-4DB0-8C3B-D50D15F69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1356-23F1-4A10-9060-B01164EB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4764B-704B-454E-BEF4-79C4E653979B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Balancing Brand Building with Revenue in the Gaming Industry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16FDAF-FCBD-492B-97C3-B1DD8655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1957"/>
            <a:ext cx="5455917" cy="378735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D6C05-7E8D-4B86-BC6F-4F9EE4E9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416292"/>
            <a:ext cx="5455917" cy="2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A925D-4E16-4F8A-82EE-738B05BA0818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Scraped Data of Positive Reviews</a:t>
            </a: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DE425-701E-4416-8428-DB1198A9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4" r="1317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877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640BE-5C82-4433-9B33-28EC35BC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5" y="1842953"/>
            <a:ext cx="5558394" cy="371022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BCC8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B6D2379-61A3-4D9A-AA75-CCB3EAAE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830221"/>
            <a:ext cx="5548541" cy="3745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BB839-533C-4FA8-BACE-1DC85974600F}"/>
              </a:ext>
            </a:extLst>
          </p:cNvPr>
          <p:cNvSpPr txBox="1"/>
          <p:nvPr/>
        </p:nvSpPr>
        <p:spPr>
          <a:xfrm>
            <a:off x="878224" y="1050666"/>
            <a:ext cx="521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Critically Successful, Average 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38493-FCBE-4E22-A87C-DC767D243804}"/>
              </a:ext>
            </a:extLst>
          </p:cNvPr>
          <p:cNvSpPr txBox="1"/>
          <p:nvPr/>
        </p:nvSpPr>
        <p:spPr>
          <a:xfrm>
            <a:off x="6600869" y="1050666"/>
            <a:ext cx="421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Critically Average, Top Sales</a:t>
            </a:r>
          </a:p>
        </p:txBody>
      </p:sp>
    </p:spTree>
    <p:extLst>
      <p:ext uri="{BB962C8B-B14F-4D97-AF65-F5344CB8AC3E}">
        <p14:creationId xmlns:p14="http://schemas.microsoft.com/office/powerpoint/2010/main" val="199384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B7CA5-C4C3-4472-9794-72EEA9439E22}"/>
              </a:ext>
            </a:extLst>
          </p:cNvPr>
          <p:cNvSpPr txBox="1"/>
          <p:nvPr/>
        </p:nvSpPr>
        <p:spPr>
          <a:xfrm>
            <a:off x="1109980" y="4277356"/>
            <a:ext cx="9966960" cy="1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important the use of a word is in defining a critical versus fan pleasing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B1400-F40D-4286-B45E-3096B4DB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099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F345DC-CB7D-4037-ADEF-AA2727EF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3242"/>
            <a:ext cx="5294716" cy="299151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BCD874-CA5A-40FF-9615-D1AEB169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07493"/>
            <a:ext cx="5294715" cy="3243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F2052-7788-42EC-8875-93558446D03C}"/>
              </a:ext>
            </a:extLst>
          </p:cNvPr>
          <p:cNvSpPr txBox="1"/>
          <p:nvPr/>
        </p:nvSpPr>
        <p:spPr>
          <a:xfrm>
            <a:off x="878224" y="1050666"/>
            <a:ext cx="5217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of word “world” in critical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4DB47-B837-4176-AF1A-298EBF50B8AC}"/>
              </a:ext>
            </a:extLst>
          </p:cNvPr>
          <p:cNvSpPr txBox="1"/>
          <p:nvPr/>
        </p:nvSpPr>
        <p:spPr>
          <a:xfrm>
            <a:off x="6705841" y="917449"/>
            <a:ext cx="5217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of word “mode” in critical reviews</a:t>
            </a:r>
          </a:p>
        </p:txBody>
      </p:sp>
    </p:spTree>
    <p:extLst>
      <p:ext uri="{BB962C8B-B14F-4D97-AF65-F5344CB8AC3E}">
        <p14:creationId xmlns:p14="http://schemas.microsoft.com/office/powerpoint/2010/main" val="14331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4B730-00E0-4843-AF31-A99BF8660167}"/>
              </a:ext>
            </a:extLst>
          </p:cNvPr>
          <p:cNvSpPr txBox="1"/>
          <p:nvPr/>
        </p:nvSpPr>
        <p:spPr>
          <a:xfrm>
            <a:off x="6072445" y="3794336"/>
            <a:ext cx="5319433" cy="1922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Defining games along n-dimensional axis of features –  A Feature Space of Features</a:t>
            </a:r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93E18B-E143-4E1C-AE3E-96147225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13" y="587458"/>
            <a:ext cx="2124076" cy="875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74E299-9342-441D-A589-6929F2D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" y="2433384"/>
            <a:ext cx="3722836" cy="29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F9FCFB-855A-471A-997F-CBD4B749D684}"/>
              </a:ext>
            </a:extLst>
          </p:cNvPr>
          <p:cNvSpPr txBox="1"/>
          <p:nvPr/>
        </p:nvSpPr>
        <p:spPr>
          <a:xfrm>
            <a:off x="6855014" y="2916073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Feature Space Example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BF551-B89A-4AF6-B46A-EC65144B3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26" r="-2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700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zivalich</dc:creator>
  <cp:lastModifiedBy>zach zivalich</cp:lastModifiedBy>
  <cp:revision>1</cp:revision>
  <dcterms:created xsi:type="dcterms:W3CDTF">2020-05-14T15:18:59Z</dcterms:created>
  <dcterms:modified xsi:type="dcterms:W3CDTF">2020-05-14T15:42:52Z</dcterms:modified>
</cp:coreProperties>
</file>