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>
        <p:scale>
          <a:sx n="150" d="100"/>
          <a:sy n="150" d="100"/>
        </p:scale>
        <p:origin x="-462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E56AD-E66D-AF4C-85A8-84400B7F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08AFAF-E830-034F-A3CB-F7616CA6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17FDB0-3DB1-9344-B12E-EC965D56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1C3C12-6BA5-DB45-8034-8A416234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DC6E7A-51A6-9C4C-904F-C8A13492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55C6B-7B5E-DA4A-A054-A06EBFB8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20D8E5-6DA9-A744-965B-C19EF1C9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D19A88-F716-F547-91A3-43D9AF6A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9FA3C7-2389-E945-8E50-45DF08B5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F3F776-5D26-B743-81D3-153926CB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E8BBCB4-B4C8-5344-B7A1-2C1DB7484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317ECC-9BBA-BA41-ADEE-E1582A33D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6527CD-2BEF-2843-9BBF-D605691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89DA8D-E69E-6C45-A35B-9D0CACAA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5359E7-851E-E24C-87A5-6AD5F33F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6B43F-9020-1C41-B0B8-B6607ED8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937060-B75D-C44A-A64E-E0CDF7AB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07C919-E4D1-9348-A744-B67AC711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A99BE4-BAF0-DA4A-AB0B-8AEB745C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F5F8E1-E8F9-EF4D-A238-8AE8D986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75DE4-1AC1-4349-8C76-A9958CD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239CBE-9200-0146-9707-862F5E5C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21DB87-935C-DC4F-87FE-E2194EDF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5FE7E-4513-D041-B2E3-9D175DA1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AA9BB5-5032-7F48-9006-DDC94CF1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79AA1-FDB4-4E4B-99C6-42B80F3E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5F5BF4-38B5-2B49-BED3-832D1B6F5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8528B8-CB22-2445-93CF-1E640A1D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741D00-7F8D-3A43-B7EC-F85634C9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037489-EB0C-9542-A1EC-F0B5DB3A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3D736-C04B-2A4F-9184-44B45402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51D61-87B4-BA45-805B-D864BD60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E757D2-4C83-3D41-906D-CBB40165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1F074F-BACF-9445-BFE3-D94F15BBC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7FDE87-A8B5-7348-B77E-B90D2FA4F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277F27-9B49-314F-A517-727C76038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039C30-A382-2041-B405-991FC818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FC4755-F936-5744-B5B5-0E28CBEE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A07530D-49CF-544A-9BC9-68EAB8DD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40AD8-3678-2C41-953F-AB703355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F143FA-3A78-BA40-B0E8-56DD657E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A4AAF-32AE-F149-B172-5C9173C6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67E863-3847-C644-9A45-B052D030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DFE8441-E822-8C44-BF73-6300C95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236FD9-99EB-4940-947D-9D0678C9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80D134-5984-1C4F-A938-169B072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22268-6159-1B49-AB30-A4DC7F22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C2E1A-261D-2644-B4C0-E81D3AD8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9784C1-0626-6E44-8180-25364058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AB236-5FA8-9942-8E4D-DFDE163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2B456C-78C9-CF42-AB3D-2D63AD95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7CC9B6-3DFC-BB44-A7C8-04166FE7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269E0-A498-134E-ADFE-3D17671C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809201-FD0F-C74A-A421-33CECA896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8D44E8-D46F-0740-BDE8-DE5C170C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8F9A59-632A-754A-A101-C4E92155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691560-38E3-7C4F-9070-8EE6D745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2D6EE1-62A2-E64B-9C5F-87A4FAB1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334C2C-592E-774A-A067-9D5283AF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FEA4A7-F8A6-B548-92AE-EDE1A67E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2E7C2C-882F-9041-9C4A-3CB01077E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6945-8C11-C448-A258-728D1AC0750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7DF269-F246-DB47-AA6E-4D81D4AAB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9A16D-DB0F-954B-87FF-A170EC951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D9E27-077D-3045-98BB-0695744C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72" y="380010"/>
            <a:ext cx="10459256" cy="57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490787"/>
            <a:ext cx="2762250" cy="1553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D9E27-077D-3045-98BB-0695744CA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2" t="32020" r="31058" b="27145"/>
          <a:stretch/>
        </p:blipFill>
        <p:spPr>
          <a:xfrm>
            <a:off x="1447800" y="2295525"/>
            <a:ext cx="4638676" cy="2333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6" y="2071386"/>
            <a:ext cx="1460500" cy="838801"/>
          </a:xfrm>
          <a:prstGeom prst="rect">
            <a:avLst/>
          </a:prstGeom>
        </p:spPr>
      </p:pic>
      <p:pic>
        <p:nvPicPr>
          <p:cNvPr id="2050" name="Picture 2" descr="Node.js Logo PNG Transparent &amp;amp; SVG Vector - Freebie Suppl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6" y="3386733"/>
            <a:ext cx="2046288" cy="15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8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582057" y="-1741714"/>
            <a:ext cx="15094857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249397-2E9A-C642-911C-356466FB9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31" t="11663" r="32367" b="2906"/>
          <a:stretch/>
        </p:blipFill>
        <p:spPr>
          <a:xfrm>
            <a:off x="-95319" y="1219152"/>
            <a:ext cx="3901420" cy="5480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E776E2C-848D-AE4F-92D9-A076B88C4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49"/>
          <a:stretch/>
        </p:blipFill>
        <p:spPr>
          <a:xfrm>
            <a:off x="3941425" y="-1104075"/>
            <a:ext cx="7411860" cy="4383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0221F5-D8C7-8D48-B3BC-4A10434F4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425" y="3279240"/>
            <a:ext cx="7411860" cy="3420044"/>
          </a:xfrm>
          <a:prstGeom prst="rect">
            <a:avLst/>
          </a:prstGeom>
        </p:spPr>
      </p:pic>
      <p:sp>
        <p:nvSpPr>
          <p:cNvPr id="2" name="AutoShape 2" descr="data:image/png;base64,iVBORw0KGgoAAAANSUhEUgAAAHcAAAAwCAMAAAAcuhVsAAAAZlBMVEX///9ncuVlcOVeauRgbORjbuTs7ft5gudbZ+SUm+zJzPWMlOpxe+axtvDv8Pz4+P7z9P1UYePO0fbBxfPj5fqrsO+DjOmYn+y6vvKJkeqkqu61uvHS1fba3PhueOZ1f+dMWuJ+h+gl2SYCAAADyklEQVRYhe2Y2ZqqOhBGM0rJGGZEgc37v+QOZAS1tZveXpzv1BWQ8C+K1BBA6JhV2UGB71ta1DP8OX2YWlOgjGP4NPfM8WL/hnsqevFhbjZcIwyQpx/mJjlblOlXXM5+P66udPXnORcAN3XxbPjHlrCvuV1Z/TbyLe7vWTqEZXirxEvuqXr6MKeiLB68h6wqynB4lBppHctCQCkAm/rBcXG8GM5QsR7hEoWxjPICtaMakXHVmDnlBCAVxmRbPKtWJoaUpk2xxyaUEqyNsPzmuJhIgwyFsBywvgQ5EUJ0ZmQdkdyAL0c0bEBrUDx42j1wLcWh2fp8Buwb+Nz1guSq+B5XDRr6+RsoHON2PgHrWRZQT4hjf4nqLfYrrnboEXcrYVY5YJvrfPSCAfY3HeeSWGm3dDfAWueuRpC1xZAtl3Bp+Y4LT7iM2ael3SI9aJcYHTndvQk0qfvIXBZh18bAPC5pLtJmj0uA8fwhl459V2NLXqQbPatPUVYqBW4dZt7E5bUntHD5a1LCcFlcCCTEo7hK1omRloPBriBVIzd1BkaSbrnSxH3d0Fx+MSlw768eifVj9LLIKxETS8p7G+v6AVnkJ9cTLjU33XOJHhnUTBIgNK+TeK9HVK9h5lQvgkzrqHjJDV/6i/QpIKQd6vTAbdXgjZG0ecQptNVhbquGcpHqFaS5MsMxE2cvV3nenA5y9apCVe0Lg/bfvtRpU8vy8BhXJwxUw2MutVzU53558vrCj7gv/PW4SPQUvLqe/YDLjZa+FU6Wyzfmc6UVERinoTzCvei4ykxcTdHGLmhnotcPyKMjXFeHtFq7B92ZDgkyu5f1ba6pw42pG34l9O2c2EIlNHey/hrO21xhyl/igrP2cXYTdAZ2LhS6s89q+uC4OCze4jZLyalGU64q19mhNjARBiFyElxu56K+nU3T6c3bkk15vgSu/36VR5zGzWT2WEt5tiEmm+P52nVJGzAKPherBm8auOxhbhNCOIG3uOse0ByqruMymDPK1k2F7SxGwtlauWfv6rvcnYS05K50POcStqypX+S+zSXchOrdBsvjbocYVi3p6sDvcV2p5dx9NNSwdSu363ubgZqlJZT2JvZKyoh6+D+Sm7PF7F0yCdZzxx07NZ9wuPg7iGEGs7WWH67Y/5g4lW0gN4OUx1HnbaxFPcloIHEr+0RVJ4vVxpEwUefC6wtq/tj6XwtrdNUzXoTGpt4PLZQ0vf8plKXi5Z8ivx+J9MmPiYfqx2zfBz9l/3P/+1yZmfBp7gQAl+T27M/eP7PrD/5i/QVFwjaQ08Ki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tripe.com/img/about/logos/logos/blue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" y="-246757"/>
            <a:ext cx="3633450" cy="14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61795" y="-851211"/>
            <a:ext cx="304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Step 1 : Add Credits</a:t>
            </a:r>
            <a:endParaRPr lang="en-US" sz="20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1687" y="-1035702"/>
            <a:ext cx="304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Step 2 : Create Survey</a:t>
            </a:r>
            <a:endParaRPr lang="en-US" sz="20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839" y="3347613"/>
            <a:ext cx="304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Step 3 : Send Survey</a:t>
            </a:r>
            <a:endParaRPr lang="en-US" sz="20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776E2C-848D-AE4F-92D9-A076B88C4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49"/>
          <a:stretch/>
        </p:blipFill>
        <p:spPr>
          <a:xfrm>
            <a:off x="1220053" y="608610"/>
            <a:ext cx="9538138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0221F5-D8C7-8D48-B3BC-4A10434F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069191"/>
            <a:ext cx="8890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8125" y="-133350"/>
            <a:ext cx="11801475" cy="7105650"/>
            <a:chOff x="238125" y="-133350"/>
            <a:chExt cx="11801475" cy="7105650"/>
          </a:xfrm>
        </p:grpSpPr>
        <p:sp>
          <p:nvSpPr>
            <p:cNvPr id="6" name="Rectangle 5"/>
            <p:cNvSpPr/>
            <p:nvPr/>
          </p:nvSpPr>
          <p:spPr>
            <a:xfrm>
              <a:off x="238125" y="-133350"/>
              <a:ext cx="11801475" cy="71056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05099" y="-133350"/>
              <a:ext cx="11381801" cy="6858000"/>
              <a:chOff x="405099" y="-133350"/>
              <a:chExt cx="11381801" cy="68580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5099" y="-133350"/>
                <a:ext cx="11381801" cy="685800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7981950" y="2400300"/>
                <a:ext cx="828675" cy="323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948612" y="2533650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1E2224"/>
                    </a:solidFill>
                  </a:rPr>
                  <a:t>04/23/2021</a:t>
                </a:r>
                <a:endParaRPr lang="en-US" sz="1000" dirty="0">
                  <a:solidFill>
                    <a:srgbClr val="1E222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889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Arimo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Wang</dc:creator>
  <cp:lastModifiedBy>Zi Wang</cp:lastModifiedBy>
  <cp:revision>7</cp:revision>
  <dcterms:created xsi:type="dcterms:W3CDTF">2021-08-18T16:53:18Z</dcterms:created>
  <dcterms:modified xsi:type="dcterms:W3CDTF">2021-08-19T06:14:02Z</dcterms:modified>
</cp:coreProperties>
</file>