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8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56AD-E66D-AF4C-85A8-84400B7FD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8AFAF-E830-034F-A3CB-F7616CA6E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7FDB0-3DB1-9344-B12E-EC965D56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3C12-6BA5-DB45-8034-8A416234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6E7A-51A6-9C4C-904F-C8A13492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5C6B-7B5E-DA4A-A054-A06EBFB8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0D8E5-6DA9-A744-965B-C19EF1C9C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9A88-F716-F547-91A3-43D9AF6A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FA3C7-2389-E945-8E50-45DF08B5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3F776-5D26-B743-81D3-153926CB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5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BBCB4-B4C8-5344-B7A1-2C1DB7484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17ECC-9BBA-BA41-ADEE-E1582A33D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27CD-2BEF-2843-9BBF-D605691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9DA8D-E69E-6C45-A35B-9D0CACAA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59E7-851E-E24C-87A5-6AD5F33F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2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B43F-9020-1C41-B0B8-B6607ED8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7060-B75D-C44A-A64E-E0CDF7AB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C919-E4D1-9348-A744-B67AC711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9BE4-BAF0-DA4A-AB0B-8AEB745C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5F8E1-E8F9-EF4D-A238-8AE8D986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3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5DE4-1AC1-4349-8C76-A9958CDB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39CBE-9200-0146-9707-862F5E5C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DB87-935C-DC4F-87FE-E2194EDF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FE7E-4513-D041-B2E3-9D175DA1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9BB5-5032-7F48-9006-DDC94CF1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9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9AA1-FDB4-4E4B-99C6-42B80F3E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5BF4-38B5-2B49-BED3-832D1B6F5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528B8-CB22-2445-93CF-1E640A1DC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41D00-7F8D-3A43-B7EC-F85634C9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37489-EB0C-9542-A1EC-F0B5DB3A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3D736-C04B-2A4F-9184-44B45402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1D61-87B4-BA45-805B-D864BD60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757D2-4C83-3D41-906D-CBB40165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F074F-BACF-9445-BFE3-D94F15BBC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FDE87-A8B5-7348-B77E-B90D2FA4F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77F27-9B49-314F-A517-727C76038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39C30-A382-2041-B405-991FC818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C4755-F936-5744-B5B5-0E28CBEE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7530D-49CF-544A-9BC9-68EAB8DD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0AD8-3678-2C41-953F-AB703355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143FA-3A78-BA40-B0E8-56DD657E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A4AAF-32AE-F149-B172-5C9173C6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7E863-3847-C644-9A45-B052D030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E8441-E822-8C44-BF73-6300C95B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36FD9-99EB-4940-947D-9D0678C9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0D134-5984-1C4F-A938-169B0724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2268-6159-1B49-AB30-A4DC7F22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2E1A-261D-2644-B4C0-E81D3AD8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784C1-0626-6E44-8180-253640585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AB236-5FA8-9942-8E4D-DFDE1637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B456C-78C9-CF42-AB3D-2D63AD95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CC9B6-3DFC-BB44-A7C8-04166FE7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2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69E0-A498-134E-ADFE-3D17671C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09201-FD0F-C74A-A421-33CECA896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D44E8-D46F-0740-BDE8-DE5C170C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F9A59-632A-754A-A101-C4E92155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6945-8C11-C448-A258-728D1AC075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91560-38E3-7C4F-9070-8EE6D745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D6EE1-62A2-E64B-9C5F-87A4FAB1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34C2C-592E-774A-A067-9D5283AF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EA4A7-F8A6-B548-92AE-EDE1A67ED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7C2C-882F-9041-9C4A-3CB01077E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86945-8C11-C448-A258-728D1AC0750F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DF269-F246-DB47-AA6E-4D81D4AAB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A16D-DB0F-954B-87FF-A170EC951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E0854-39CF-194D-B982-6A1E3DCA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0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AD9E27-077D-3045-98BB-0695744C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72" y="380010"/>
            <a:ext cx="10459256" cy="57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8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249397-2E9A-C642-911C-356466FB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49844"/>
            <a:ext cx="88900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4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776E2C-848D-AE4F-92D9-A076B88C4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49"/>
          <a:stretch/>
        </p:blipFill>
        <p:spPr>
          <a:xfrm>
            <a:off x="1220053" y="608610"/>
            <a:ext cx="9538138" cy="56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9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0221F5-D8C7-8D48-B3BC-4A10434F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069191"/>
            <a:ext cx="88900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8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7C4593-BA2C-C143-98C4-03CA1AEA5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0"/>
            <a:ext cx="955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9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 Wang</dc:creator>
  <cp:lastModifiedBy>Zi Wang</cp:lastModifiedBy>
  <cp:revision>2</cp:revision>
  <dcterms:created xsi:type="dcterms:W3CDTF">2021-08-18T16:53:18Z</dcterms:created>
  <dcterms:modified xsi:type="dcterms:W3CDTF">2021-08-18T17:10:58Z</dcterms:modified>
</cp:coreProperties>
</file>