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6"/>
  </p:normalViewPr>
  <p:slideViewPr>
    <p:cSldViewPr snapToGrid="0" snapToObjects="1">
      <p:cViewPr>
        <p:scale>
          <a:sx n="181" d="100"/>
          <a:sy n="181" d="100"/>
        </p:scale>
        <p:origin x="144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AD515-7CDF-BF4B-9CC1-087701E8D602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6D337-1190-E445-B0E7-29439DF3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3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6D337-1190-E445-B0E7-29439DF3EC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6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D6F0-8A4D-2D48-805C-F4DB92292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CB49D-9A00-0E4A-9591-673EBE29C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732B-FC1F-C543-8EB5-8625F945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6D8-DD59-4A45-9DC5-F34B3A111FD1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63FD1-8DC9-484A-8B01-54B9DDD7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BF2B4-D871-A447-A4EB-0AE82DF5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CE66-8D69-F447-91EC-50C5EDF0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1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1764-11DC-0443-921A-EFA7C7FA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A68FA-B28D-864F-BE33-96CB544BF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BF6D-59B1-214B-ACBC-AC05CF24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6D8-DD59-4A45-9DC5-F34B3A111FD1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327E1-F175-9342-9940-ABCAFED1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B7EB0-E79B-7643-9B05-622A2BA0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CE66-8D69-F447-91EC-50C5EDF0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9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E3630-72F2-2B4F-99AA-ECE5358BF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800DF-6731-8D48-93BA-2A0673E0B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49CD8-A82F-EE42-8D92-845AB857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6D8-DD59-4A45-9DC5-F34B3A111FD1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C3C15-B3BA-584A-B27F-50D84BD3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4BD0C-0EB7-E849-B164-37650F0D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CE66-8D69-F447-91EC-50C5EDF0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8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6339-F2AD-EF49-895B-9FE005F6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CF39-B7F6-5F43-A40F-391998B64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AE69B-AB3E-934E-A4AA-89D6ABC4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6D8-DD59-4A45-9DC5-F34B3A111FD1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552D8-7B0F-A64F-9E1B-361DEEF7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4DF39-4915-AA49-9617-AD4D70A0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CE66-8D69-F447-91EC-50C5EDF0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0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0EA6-8E9D-4E41-A011-326B9753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C3642-346E-4745-8B57-2CAFF90D4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F933-581D-8941-87B9-A11F446D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6D8-DD59-4A45-9DC5-F34B3A111FD1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92BAA-2521-4F49-B041-4C07D33E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CA2CA-4D36-2949-961B-955567A9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CE66-8D69-F447-91EC-50C5EDF0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4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C0B0-A0F9-9640-902B-CDDC6D92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19BA-88CA-3448-BA90-FE257E858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936E8-8F0F-634C-AADF-2FBD079AD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CAB55-C436-8949-ADC5-FD79DDE9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6D8-DD59-4A45-9DC5-F34B3A111FD1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D68DB-FD39-0244-A81D-DA491F55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77885-3022-D940-B64F-42750FC0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CE66-8D69-F447-91EC-50C5EDF0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7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AAC1-20DF-854A-88E9-66F9FC23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FBD90-C804-7043-86C3-24C380B87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8635C-1094-F14F-9073-2F55DF085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9EF78-1FD6-564F-B24D-BF68869DF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C6058-3988-A74E-8936-A273CDD17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05D2A-5FB6-E74A-80AE-3C595A41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6D8-DD59-4A45-9DC5-F34B3A111FD1}" type="datetimeFigureOut">
              <a:rPr lang="en-US" smtClean="0"/>
              <a:t>8/17/21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A6870-1899-A34F-9B03-45A6C34C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5FE50-4B52-944D-87B7-EB1D554C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CE66-8D69-F447-91EC-50C5EDF0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7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2279-6C32-8549-87A4-362C8137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302D4-81A0-0446-A319-A89D8943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6D8-DD59-4A45-9DC5-F34B3A111FD1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64936-D4E7-E94F-9164-51945E1C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8C764-983C-624E-A1A7-CED9B0AA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CE66-8D69-F447-91EC-50C5EDF0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496A1-DCC1-984A-BDC6-86600BEB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6D8-DD59-4A45-9DC5-F34B3A111FD1}" type="datetimeFigureOut">
              <a:rPr lang="en-US" smtClean="0"/>
              <a:t>8/17/21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C4A43-3761-0E41-8178-5A6C785E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E2052-BBE8-9543-B3AE-25A7A963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CE66-8D69-F447-91EC-50C5EDF0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1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B6B2-66F5-F045-8DE1-6CE5C58C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93A48-8836-824E-9674-9C306573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1CB9C-1AB2-7D41-BF53-A914D0977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3E65D-C65F-C34A-A897-86EC2BD8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6D8-DD59-4A45-9DC5-F34B3A111FD1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9C0BF-0A31-E443-B5A6-A27188E2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E0659-159C-7C48-A78D-547660F3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CE66-8D69-F447-91EC-50C5EDF0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9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19E0-88F4-7645-9C6E-145E349E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72880-66B4-5B4D-8666-CBE6C1CE4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A57E7-7771-F24B-8864-F4F328500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4868E-E4BE-6E48-B5C9-6425ED8F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6D8-DD59-4A45-9DC5-F34B3A111FD1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63186-DCA9-7548-AD3C-76A9FABD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6207-2471-7349-B9C8-5CF1B672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CE66-8D69-F447-91EC-50C5EDF0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5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AE8E7-68D4-7D43-B209-BF9C0149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79269-CD14-694F-92DF-351F63E6D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5131-9E8D-874A-9222-2A772321A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56D8-DD59-4A45-9DC5-F34B3A111FD1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B48F0-7DE3-C74E-A66B-244DE0DC7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53F85-A721-2E4C-98DF-9E75393E7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8CE66-8D69-F447-91EC-50C5EDF0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3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08A0-4082-3847-8940-E4830F4E4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000FF-CCED-E747-AF57-CF6F0DA5E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C7D0B-A404-2E4A-9B3C-177B034F4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815" y="331304"/>
            <a:ext cx="5844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5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D33910-220E-9E41-B2B7-885415862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323"/>
            <a:ext cx="12192000" cy="666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5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6EE646C-60B5-7946-8D7D-CC68A1595962}"/>
              </a:ext>
            </a:extLst>
          </p:cNvPr>
          <p:cNvGrpSpPr/>
          <p:nvPr/>
        </p:nvGrpSpPr>
        <p:grpSpPr>
          <a:xfrm>
            <a:off x="0" y="-176685"/>
            <a:ext cx="12192000" cy="7034685"/>
            <a:chOff x="0" y="-273009"/>
            <a:chExt cx="12192000" cy="703468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EDE2C02-19E0-FC4D-8AA7-A46AC10E654F}"/>
                </a:ext>
              </a:extLst>
            </p:cNvPr>
            <p:cNvGrpSpPr/>
            <p:nvPr/>
          </p:nvGrpSpPr>
          <p:grpSpPr>
            <a:xfrm>
              <a:off x="0" y="96323"/>
              <a:ext cx="12192000" cy="6665353"/>
              <a:chOff x="0" y="96323"/>
              <a:chExt cx="12192000" cy="666535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5FFB262-93F4-E44A-BF25-43C031165E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96323"/>
                <a:ext cx="12192000" cy="6665353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4DEE0F-DA5A-FC44-98D7-1C906C646EF7}"/>
                  </a:ext>
                </a:extLst>
              </p:cNvPr>
              <p:cNvSpPr/>
              <p:nvPr/>
            </p:nvSpPr>
            <p:spPr>
              <a:xfrm>
                <a:off x="2379945" y="96323"/>
                <a:ext cx="4609578" cy="103101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2CBD27-8294-5A48-A1A8-8FD05C564370}"/>
                </a:ext>
              </a:extLst>
            </p:cNvPr>
            <p:cNvSpPr txBox="1"/>
            <p:nvPr/>
          </p:nvSpPr>
          <p:spPr>
            <a:xfrm>
              <a:off x="4363233" y="-273009"/>
              <a:ext cx="3465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Search for certain product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85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86DF-A87E-064B-B7F4-56070643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644D-8346-5A45-B511-538682F09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CDE940-70DD-2748-B317-10E4C01ACADE}"/>
              </a:ext>
            </a:extLst>
          </p:cNvPr>
          <p:cNvGrpSpPr/>
          <p:nvPr/>
        </p:nvGrpSpPr>
        <p:grpSpPr>
          <a:xfrm>
            <a:off x="54158" y="0"/>
            <a:ext cx="12083683" cy="6858000"/>
            <a:chOff x="54158" y="0"/>
            <a:chExt cx="12083683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D51BFC-620D-3A42-BEB5-FAA6AF274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58" y="0"/>
              <a:ext cx="12083683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77BC2F-2340-9945-9181-26602B91884A}"/>
                </a:ext>
              </a:extLst>
            </p:cNvPr>
            <p:cNvSpPr txBox="1"/>
            <p:nvPr/>
          </p:nvSpPr>
          <p:spPr>
            <a:xfrm>
              <a:off x="5661763" y="5547985"/>
              <a:ext cx="2204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Checkout items for members/guests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17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D66F35D-D8B7-1C47-854F-0D81E3FB63E7}"/>
              </a:ext>
            </a:extLst>
          </p:cNvPr>
          <p:cNvGrpSpPr/>
          <p:nvPr/>
        </p:nvGrpSpPr>
        <p:grpSpPr>
          <a:xfrm>
            <a:off x="0" y="-1"/>
            <a:ext cx="9134266" cy="4158189"/>
            <a:chOff x="0" y="-1"/>
            <a:chExt cx="9134266" cy="415818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0AF6DA9-BDF3-AB41-8496-0C70A30BA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570570" cy="415818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BBD703-2479-7040-A2E9-2D125E27F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0570" y="-1"/>
              <a:ext cx="4563696" cy="4158187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7BE47F-716F-3C40-A624-C58887D26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140" y="0"/>
            <a:ext cx="4570570" cy="416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3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F247C1-4222-D44B-AA35-36C664E65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648"/>
            <a:ext cx="12192000" cy="657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9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51AF-3D7C-4149-BDDA-91333D6F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4E917-7E40-9A40-B7D8-E3651E225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0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CC018F8-1732-1E47-A306-E90CF7F3A025}"/>
              </a:ext>
            </a:extLst>
          </p:cNvPr>
          <p:cNvGrpSpPr/>
          <p:nvPr/>
        </p:nvGrpSpPr>
        <p:grpSpPr>
          <a:xfrm>
            <a:off x="1386233" y="1840631"/>
            <a:ext cx="4381500" cy="1413397"/>
            <a:chOff x="1386233" y="1840631"/>
            <a:chExt cx="6205454" cy="20017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D71898-107B-E844-882B-1A63CC66C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233" y="1840631"/>
              <a:ext cx="2797808" cy="185454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F3F9FA-6A97-6C4A-8A0E-7A748E6B4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1931" y="3013844"/>
              <a:ext cx="3219756" cy="8285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250672-7D7B-FC4E-9AB8-FF448F1C9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6738" y="1840631"/>
              <a:ext cx="3110141" cy="828561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F65511D-B9B2-B24D-91FC-1B556608C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6233" y="4694476"/>
            <a:ext cx="43815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9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</Words>
  <Application>Microsoft Macintosh PowerPoint</Application>
  <PresentationFormat>Widescreen</PresentationFormat>
  <Paragraphs>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 Wang</dc:creator>
  <cp:lastModifiedBy>Zi Wang</cp:lastModifiedBy>
  <cp:revision>4</cp:revision>
  <dcterms:created xsi:type="dcterms:W3CDTF">2021-08-17T16:06:21Z</dcterms:created>
  <dcterms:modified xsi:type="dcterms:W3CDTF">2021-08-17T21:54:57Z</dcterms:modified>
</cp:coreProperties>
</file>