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1" r:id="rId4"/>
    <p:sldId id="269" r:id="rId5"/>
    <p:sldId id="266" r:id="rId6"/>
    <p:sldId id="267" r:id="rId7"/>
    <p:sldId id="264" r:id="rId8"/>
    <p:sldId id="259" r:id="rId9"/>
    <p:sldId id="272" r:id="rId10"/>
    <p:sldId id="260" r:id="rId11"/>
    <p:sldId id="261" r:id="rId12"/>
    <p:sldId id="268" r:id="rId13"/>
    <p:sldId id="263" r:id="rId1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72"/>
    <p:restoredTop sz="91416"/>
  </p:normalViewPr>
  <p:slideViewPr>
    <p:cSldViewPr snapToGrid="0">
      <p:cViewPr varScale="1">
        <p:scale>
          <a:sx n="110" d="100"/>
          <a:sy n="110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3E5DD-E3FC-DD4B-AB5F-99F14A07B565}" type="datetimeFigureOut">
              <a:rPr lang="en-KR" smtClean="0"/>
              <a:t>2022/09/29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16397-1B50-FC4E-9544-2615AFDE9AC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1299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16397-1B50-FC4E-9544-2615AFDE9AC2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606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16397-1B50-FC4E-9544-2615AFDE9AC2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407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16397-1B50-FC4E-9544-2615AFDE9AC2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163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E633-E52C-4F35-58CE-5F8C4FA23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3D781-3844-079E-048A-6FF1DC146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AC950-4B50-0BB2-0937-6F1FD9D2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6E5D-AB99-2841-9AA2-D8A9077E769B}" type="datetimeFigureOut">
              <a:rPr lang="en-KR" smtClean="0"/>
              <a:t>2022/09/29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2097-BEE9-42BD-2178-CDC9A9FD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AA7EA-F1C9-24E1-B511-F33B83FB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5BB7-A981-3040-95D3-9AD25E014B3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866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880C-2D91-9238-5FA4-49E7E2D8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834B1-6349-1AAF-8404-F365D98F3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CCE64-A026-E463-E0BF-E66612CF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6E5D-AB99-2841-9AA2-D8A9077E769B}" type="datetimeFigureOut">
              <a:rPr lang="en-KR" smtClean="0"/>
              <a:t>2022/09/29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9D2D5-16CC-B825-EB2E-6472E094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76685-7240-52EA-E920-6C360267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5BB7-A981-3040-95D3-9AD25E014B3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4393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BBDBB-E7F5-3A7E-0E54-E3C9D6992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4BC88-7399-22F7-C6D9-5784B119E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1C9E-032C-4363-CA67-023E7C6E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6E5D-AB99-2841-9AA2-D8A9077E769B}" type="datetimeFigureOut">
              <a:rPr lang="en-KR" smtClean="0"/>
              <a:t>2022/09/29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E1CF2-ECB2-83F9-09A5-B773BCB5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F8A0-8308-F412-23E3-08416807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5BB7-A981-3040-95D3-9AD25E014B3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7834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B27B-DE8E-869D-741A-DE9DE233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9F2D-B563-9083-E459-158E0537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66D61-14C1-16D8-1E05-013E0DA1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6E5D-AB99-2841-9AA2-D8A9077E769B}" type="datetimeFigureOut">
              <a:rPr lang="en-KR" smtClean="0"/>
              <a:t>2022/09/29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E665-CD8C-B884-15B5-94A055CA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C374-0609-4280-1765-BFB8DF83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5BB7-A981-3040-95D3-9AD25E014B3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8125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72E9-4454-2FC4-F0FE-FBB9925B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028CC-324F-9871-49C5-E700D5F9C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E1B26-F834-DB49-4E67-E1EC396E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6E5D-AB99-2841-9AA2-D8A9077E769B}" type="datetimeFigureOut">
              <a:rPr lang="en-KR" smtClean="0"/>
              <a:t>2022/09/29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9BAF-EE6D-3C8A-143E-7A1AA591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9E524-1580-E81D-FA22-F5F84A1B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5BB7-A981-3040-95D3-9AD25E014B3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4026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12D3-A4DC-2F0B-CE0C-FD8EDC27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F6C5-8B40-6E6D-C64B-62738285C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E2648-ADD9-8674-30CA-367E2418F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E877-2A12-E8E9-9018-39E46037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6E5D-AB99-2841-9AA2-D8A9077E769B}" type="datetimeFigureOut">
              <a:rPr lang="en-KR" smtClean="0"/>
              <a:t>2022/09/29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56B79-A423-91D3-9866-F70556A9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D0745-2758-1529-34B1-930D68CA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5BB7-A981-3040-95D3-9AD25E014B3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935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2BCE-0991-D527-E4B0-37F9DCCC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084E0-A799-2BD7-C1DC-C8D0B4C06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F976B-4143-B4FB-D941-92FBD0046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A8D93-CE09-41F7-7F35-AFA4006D2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DEFEC-E939-E332-36C8-7FE38EFCB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A58A2-5D27-6FA1-D88C-AD715CE2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6E5D-AB99-2841-9AA2-D8A9077E769B}" type="datetimeFigureOut">
              <a:rPr lang="en-KR" smtClean="0"/>
              <a:t>2022/09/29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BE92B-FB12-ABAE-6D7E-9A096A8B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19A3E-910A-6774-8011-A642B7BF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5BB7-A981-3040-95D3-9AD25E014B3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3730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5FAB-501E-5BE1-0630-4F1E834F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2E13C-1957-1FEC-5F05-A24C2873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6E5D-AB99-2841-9AA2-D8A9077E769B}" type="datetimeFigureOut">
              <a:rPr lang="en-KR" smtClean="0"/>
              <a:t>2022/09/29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356FB-2706-5B52-9FAD-F6324F06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5A715-7A9D-5548-BED1-FB1D30B7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5BB7-A981-3040-95D3-9AD25E014B3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478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F9D30-1675-FDEC-D8F0-19F6090E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6E5D-AB99-2841-9AA2-D8A9077E769B}" type="datetimeFigureOut">
              <a:rPr lang="en-KR" smtClean="0"/>
              <a:t>2022/09/29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AFA7D-BBD6-C278-9E5C-830275D2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1796B-CA37-ADA6-2B4F-09AE6A06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5BB7-A981-3040-95D3-9AD25E014B3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053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2DEA-58AF-4DF5-679F-570522B0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F0EC-435E-4281-C6D5-206B5CB7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54697-B5B6-7675-1B24-1466FA34B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5904E-CDCD-9915-C48C-C3637125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6E5D-AB99-2841-9AA2-D8A9077E769B}" type="datetimeFigureOut">
              <a:rPr lang="en-KR" smtClean="0"/>
              <a:t>2022/09/29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02B14-6414-CCBC-2BC2-2735C87C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9C6F8-EBDF-82A6-37B4-00A2EDFC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5BB7-A981-3040-95D3-9AD25E014B3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2199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C48D-E3C0-B15E-ED73-D5BA3673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45204-DE7D-BFD2-E154-694B2DD97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5F905-B7F4-1326-3A85-CED35E44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4279D-4E25-783D-46AF-67512EB9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6E5D-AB99-2841-9AA2-D8A9077E769B}" type="datetimeFigureOut">
              <a:rPr lang="en-KR" smtClean="0"/>
              <a:t>2022/09/29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90764-534A-D2BE-1573-BF16FD77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CEFE2-992B-DEA1-6E71-49BD2C4A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5BB7-A981-3040-95D3-9AD25E014B3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454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9A638-9588-DF0C-F83D-4D55B3B8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8D1AF-8866-F42B-6CDA-65D986672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B78D-84D5-76B4-B2CB-DC6D11E6F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6E5D-AB99-2841-9AA2-D8A9077E769B}" type="datetimeFigureOut">
              <a:rPr lang="en-KR" smtClean="0"/>
              <a:t>2022/09/29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4227-C25B-FE64-498E-D062C10F0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CFD1-6274-61B8-EFC6-AAF14F40E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5BB7-A981-3040-95D3-9AD25E014B3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6990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CA40-EF9C-41E2-070A-2C348E733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b="1" dirty="0">
                <a:solidFill>
                  <a:schemeClr val="bg1"/>
                </a:solidFill>
              </a:rPr>
              <a:t>BackEnd 스터디 </a:t>
            </a:r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주차</a:t>
            </a:r>
            <a:endParaRPr lang="en-KR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B2E94-2572-297A-B9AA-F7E2F4CBE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BE14F-2D58-9DB2-293D-C5D79407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51" b="98806" l="500" r="99000">
                        <a14:foregroundMark x1="27250" y1="57015" x2="10750" y2="69851"/>
                        <a14:foregroundMark x1="10750" y1="69851" x2="99250" y2="97910"/>
                        <a14:foregroundMark x1="99250" y1="97910" x2="99000" y2="53433"/>
                        <a14:foregroundMark x1="99000" y1="53433" x2="63750" y2="52239"/>
                        <a14:foregroundMark x1="8500" y1="74925" x2="83500" y2="99701"/>
                        <a14:foregroundMark x1="83500" y1="99701" x2="96000" y2="72239"/>
                        <a14:foregroundMark x1="96000" y1="72239" x2="89250" y2="51343"/>
                        <a14:foregroundMark x1="89250" y1="51343" x2="7000" y2="74030"/>
                        <a14:foregroundMark x1="76000" y1="75522" x2="57500" y2="83881"/>
                        <a14:foregroundMark x1="57500" y1="83881" x2="52000" y2="99104"/>
                        <a14:foregroundMark x1="70250" y1="79104" x2="49500" y2="74328"/>
                        <a14:foregroundMark x1="49500" y1="74328" x2="500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0966" y="3250795"/>
            <a:ext cx="4320006" cy="3607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866C6-22EF-1578-EA6C-C27AC651A66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091" l="9607" r="99127">
                        <a14:foregroundMark x1="44105" y1="30909" x2="40611" y2="18636"/>
                        <a14:foregroundMark x1="40611" y1="18636" x2="46288" y2="7273"/>
                        <a14:foregroundMark x1="46288" y1="7273" x2="56769" y2="0"/>
                        <a14:foregroundMark x1="56769" y1="0" x2="79039" y2="909"/>
                        <a14:foregroundMark x1="79039" y1="909" x2="83843" y2="12727"/>
                        <a14:foregroundMark x1="83843" y1="12727" x2="85153" y2="25909"/>
                        <a14:foregroundMark x1="85153" y1="25909" x2="93886" y2="35455"/>
                        <a14:foregroundMark x1="93886" y1="35455" x2="99563" y2="53182"/>
                        <a14:foregroundMark x1="33188" y1="94091" x2="32751" y2="99091"/>
                        <a14:foregroundMark x1="44105" y1="15455" x2="52402" y2="4091"/>
                        <a14:foregroundMark x1="52402" y1="4091" x2="73799" y2="0"/>
                        <a14:foregroundMark x1="73799" y1="0" x2="80786" y2="59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8367" y="-8506"/>
            <a:ext cx="710738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BBA5EB-AE74-835A-AB10-00BD0426A29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1449735" y="-729313"/>
            <a:ext cx="6803038" cy="4535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998924-7E3A-4190-3FFB-F8285DB4088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612" b="99587" l="10000" r="90000">
                        <a14:foregroundMark x1="43953" y1="44215" x2="18837" y2="71074"/>
                        <a14:foregroundMark x1="18837" y1="71074" x2="15116" y2="80992"/>
                        <a14:foregroundMark x1="15116" y1="80992" x2="12558" y2="99587"/>
                        <a14:foregroundMark x1="61628" y1="48347" x2="67907" y2="53306"/>
                        <a14:foregroundMark x1="67907" y1="53306" x2="88837" y2="89669"/>
                        <a14:foregroundMark x1="88837" y1="89669" x2="88140" y2="99587"/>
                        <a14:foregroundMark x1="83023" y1="87190" x2="28140" y2="85537"/>
                        <a14:foregroundMark x1="28140" y1="85537" x2="24419" y2="97934"/>
                        <a14:foregroundMark x1="24419" y1="97934" x2="24419" y2="99174"/>
                        <a14:foregroundMark x1="71395" y1="95455" x2="36744" y2="95868"/>
                        <a14:foregroundMark x1="66047" y1="61570" x2="59767" y2="64876"/>
                        <a14:foregroundMark x1="59767" y1="64876" x2="59767" y2="64876"/>
                        <a14:foregroundMark x1="52326" y1="9504" x2="58140" y2="66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15895" y="4147073"/>
            <a:ext cx="4842779" cy="272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7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0A79-22F2-0A80-5C1F-D634CF6C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API</a:t>
            </a:r>
            <a:endParaRPr lang="en-KR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E8B77-0E52-DE36-2AAA-906357115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210" b="24210"/>
          <a:stretch/>
        </p:blipFill>
        <p:spPr>
          <a:xfrm>
            <a:off x="1461198" y="2291335"/>
            <a:ext cx="9269604" cy="3601933"/>
          </a:xfrm>
        </p:spPr>
      </p:pic>
    </p:spTree>
    <p:extLst>
      <p:ext uri="{BB962C8B-B14F-4D97-AF65-F5344CB8AC3E}">
        <p14:creationId xmlns:p14="http://schemas.microsoft.com/office/powerpoint/2010/main" val="178233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0A79-22F2-0A80-5C1F-D634CF6C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altLang="ko-KR" b="1" dirty="0"/>
              <a:t>Cross</a:t>
            </a:r>
            <a:endParaRPr lang="en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D2FE5-9849-98C4-F85F-E31D21DFF042}"/>
              </a:ext>
            </a:extLst>
          </p:cNvPr>
          <p:cNvSpPr txBox="1">
            <a:spLocks/>
          </p:cNvSpPr>
          <p:nvPr/>
        </p:nvSpPr>
        <p:spPr>
          <a:xfrm>
            <a:off x="1666761" y="3027268"/>
            <a:ext cx="3139806" cy="809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KR" dirty="0"/>
              <a:t>https://domain</a:t>
            </a:r>
            <a:r>
              <a:rPr lang="en-KR" sz="2200" dirty="0"/>
              <a:t>A</a:t>
            </a:r>
            <a:r>
              <a:rPr lang="en-KR" dirty="0"/>
              <a:t>/index.html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69F0E-CE2C-D8F3-B9DC-197CAFD20457}"/>
              </a:ext>
            </a:extLst>
          </p:cNvPr>
          <p:cNvSpPr txBox="1">
            <a:spLocks/>
          </p:cNvSpPr>
          <p:nvPr/>
        </p:nvSpPr>
        <p:spPr>
          <a:xfrm>
            <a:off x="6798326" y="1690688"/>
            <a:ext cx="3139806" cy="809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KR" dirty="0"/>
              <a:t>https://domain</a:t>
            </a:r>
            <a:r>
              <a:rPr lang="en-KR" sz="2200" dirty="0"/>
              <a:t>A</a:t>
            </a:r>
            <a:r>
              <a:rPr lang="en-KR" dirty="0"/>
              <a:t>/page.html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23F0D-F780-D4B3-EF15-852EB0C9B4AA}"/>
              </a:ext>
            </a:extLst>
          </p:cNvPr>
          <p:cNvSpPr txBox="1">
            <a:spLocks/>
          </p:cNvSpPr>
          <p:nvPr/>
        </p:nvSpPr>
        <p:spPr>
          <a:xfrm>
            <a:off x="6798326" y="3027268"/>
            <a:ext cx="3139806" cy="809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KR" dirty="0"/>
              <a:t>https://domain</a:t>
            </a:r>
            <a:r>
              <a:rPr lang="en-KR" sz="2200" dirty="0"/>
              <a:t>B</a:t>
            </a:r>
            <a:r>
              <a:rPr lang="en-KR" dirty="0"/>
              <a:t>/page.html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E62EB-4A86-F4B2-3E8F-6AD696076419}"/>
              </a:ext>
            </a:extLst>
          </p:cNvPr>
          <p:cNvSpPr txBox="1">
            <a:spLocks/>
          </p:cNvSpPr>
          <p:nvPr/>
        </p:nvSpPr>
        <p:spPr>
          <a:xfrm>
            <a:off x="6798326" y="4422871"/>
            <a:ext cx="3139806" cy="809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KR" dirty="0"/>
              <a:t>https://domain</a:t>
            </a:r>
            <a:r>
              <a:rPr lang="en-KR" sz="2200" dirty="0"/>
              <a:t>C</a:t>
            </a:r>
            <a:r>
              <a:rPr lang="en-KR" dirty="0"/>
              <a:t>/page.html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7523E8-8827-D9B5-127F-7BD7F2874DE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806567" y="2095558"/>
            <a:ext cx="1991759" cy="1336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CD42EA-52A2-E880-6E76-BE8A4DE1526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806567" y="3432138"/>
            <a:ext cx="19917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C68912-5006-E843-346A-0475A062EF5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806567" y="3432138"/>
            <a:ext cx="1991759" cy="13956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Multiply 23">
            <a:extLst>
              <a:ext uri="{FF2B5EF4-FFF2-40B4-BE49-F238E27FC236}">
                <a16:creationId xmlns:a16="http://schemas.microsoft.com/office/drawing/2014/main" id="{66959B4F-58C7-CB10-ECF7-9A112C2BB79B}"/>
              </a:ext>
            </a:extLst>
          </p:cNvPr>
          <p:cNvSpPr/>
          <p:nvPr/>
        </p:nvSpPr>
        <p:spPr>
          <a:xfrm>
            <a:off x="5599819" y="3229512"/>
            <a:ext cx="405254" cy="40525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Multiply 24">
            <a:extLst>
              <a:ext uri="{FF2B5EF4-FFF2-40B4-BE49-F238E27FC236}">
                <a16:creationId xmlns:a16="http://schemas.microsoft.com/office/drawing/2014/main" id="{EC215D2B-DB85-033B-2205-616F7E9B3CFE}"/>
              </a:ext>
            </a:extLst>
          </p:cNvPr>
          <p:cNvSpPr/>
          <p:nvPr/>
        </p:nvSpPr>
        <p:spPr>
          <a:xfrm>
            <a:off x="5599819" y="3927312"/>
            <a:ext cx="405254" cy="405254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15E23F-42C9-6EF7-3ED0-17EB8AF09322}"/>
              </a:ext>
            </a:extLst>
          </p:cNvPr>
          <p:cNvSpPr txBox="1"/>
          <p:nvPr/>
        </p:nvSpPr>
        <p:spPr>
          <a:xfrm>
            <a:off x="5129825" y="207004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chemeClr val="accent6"/>
                </a:solidFill>
              </a:rPr>
              <a:t>Same </a:t>
            </a:r>
            <a:r>
              <a:rPr lang="en-KR" dirty="0">
                <a:solidFill>
                  <a:schemeClr val="accent6"/>
                </a:solidFill>
              </a:rPr>
              <a:t>Origin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E3753B-4238-A23C-2E79-D109399CADCA}"/>
              </a:ext>
            </a:extLst>
          </p:cNvPr>
          <p:cNvSpPr txBox="1"/>
          <p:nvPr/>
        </p:nvSpPr>
        <p:spPr>
          <a:xfrm>
            <a:off x="5148516" y="4643076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C00000"/>
                </a:solidFill>
              </a:rPr>
              <a:t>Cross</a:t>
            </a:r>
            <a:r>
              <a:rPr lang="en-KR" dirty="0">
                <a:solidFill>
                  <a:srgbClr val="C00000"/>
                </a:solidFill>
              </a:rPr>
              <a:t> Origin</a:t>
            </a:r>
          </a:p>
        </p:txBody>
      </p:sp>
    </p:spTree>
    <p:extLst>
      <p:ext uri="{BB962C8B-B14F-4D97-AF65-F5344CB8AC3E}">
        <p14:creationId xmlns:p14="http://schemas.microsoft.com/office/powerpoint/2010/main" val="57213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0605-E594-66C8-0B56-50ED514C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336" y="2572841"/>
            <a:ext cx="6835328" cy="1712318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3500" dirty="0">
                <a:solidFill>
                  <a:schemeClr val="accent2"/>
                </a:solidFill>
              </a:rPr>
              <a:t>D</a:t>
            </a:r>
            <a:r>
              <a:rPr lang="en-US" altLang="ko-KR" sz="3500" dirty="0">
                <a:solidFill>
                  <a:schemeClr val="bg1"/>
                </a:solidFill>
              </a:rPr>
              <a:t>jango?</a:t>
            </a:r>
            <a:endParaRPr lang="en-KR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5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0A79-22F2-0A80-5C1F-D634CF6C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Resource Sharing</a:t>
            </a:r>
            <a:endParaRPr lang="en-KR" b="1" dirty="0"/>
          </a:p>
        </p:txBody>
      </p:sp>
      <p:pic>
        <p:nvPicPr>
          <p:cNvPr id="7" name="Content Placeholder 6" descr="Text, chat or text message&#10;&#10;Description automatically generated">
            <a:extLst>
              <a:ext uri="{FF2B5EF4-FFF2-40B4-BE49-F238E27FC236}">
                <a16:creationId xmlns:a16="http://schemas.microsoft.com/office/drawing/2014/main" id="{ECE86639-04FA-775F-C1C0-475D6174A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4341878" cy="435133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E407B5-344A-1036-A8B5-652D862C2B35}"/>
              </a:ext>
            </a:extLst>
          </p:cNvPr>
          <p:cNvSpPr/>
          <p:nvPr/>
        </p:nvSpPr>
        <p:spPr>
          <a:xfrm>
            <a:off x="1129229" y="3916497"/>
            <a:ext cx="958467" cy="2203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60405-9306-866E-16CE-5EB5D6789362}"/>
              </a:ext>
            </a:extLst>
          </p:cNvPr>
          <p:cNvSpPr/>
          <p:nvPr/>
        </p:nvSpPr>
        <p:spPr>
          <a:xfrm>
            <a:off x="853809" y="1872869"/>
            <a:ext cx="2065662" cy="3855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E1F3D-E1D7-F0B2-CC30-C1E47D6F10D8}"/>
              </a:ext>
            </a:extLst>
          </p:cNvPr>
          <p:cNvSpPr/>
          <p:nvPr/>
        </p:nvSpPr>
        <p:spPr>
          <a:xfrm>
            <a:off x="1140246" y="5789366"/>
            <a:ext cx="2726673" cy="2203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C6A8E4-4EA4-9EBD-3676-D8ADA4D8284F}"/>
              </a:ext>
            </a:extLst>
          </p:cNvPr>
          <p:cNvSpPr txBox="1">
            <a:spLocks/>
          </p:cNvSpPr>
          <p:nvPr/>
        </p:nvSpPr>
        <p:spPr>
          <a:xfrm>
            <a:off x="5239438" y="1872869"/>
            <a:ext cx="6114362" cy="56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accent2"/>
                </a:solidFill>
              </a:rPr>
              <a:t>모든 호스트를 허용</a:t>
            </a:r>
            <a:r>
              <a:rPr lang="en-US" altLang="ko-KR" sz="2000" dirty="0">
                <a:solidFill>
                  <a:schemeClr val="accent2"/>
                </a:solidFill>
              </a:rPr>
              <a:t>(</a:t>
            </a:r>
            <a:r>
              <a:rPr lang="ko-KR" altLang="en-US" sz="2000" dirty="0">
                <a:solidFill>
                  <a:schemeClr val="accent2"/>
                </a:solidFill>
              </a:rPr>
              <a:t>쿠키 포함</a:t>
            </a:r>
            <a:r>
              <a:rPr lang="en-US" altLang="ko-KR" sz="2000" dirty="0">
                <a:solidFill>
                  <a:schemeClr val="accent2"/>
                </a:solidFill>
              </a:rPr>
              <a:t>)</a:t>
            </a:r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404259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0A79-22F2-0A80-5C1F-D634CF6C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학습 </a:t>
            </a:r>
            <a:r>
              <a:rPr lang="en-KR" b="1" dirty="0"/>
              <a:t>목표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0605-E594-66C8-0B56-50ED514C7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KR" dirty="0"/>
              <a:t>CORS 이해하기</a:t>
            </a:r>
          </a:p>
        </p:txBody>
      </p:sp>
    </p:spTree>
    <p:extLst>
      <p:ext uri="{BB962C8B-B14F-4D97-AF65-F5344CB8AC3E}">
        <p14:creationId xmlns:p14="http://schemas.microsoft.com/office/powerpoint/2010/main" val="199142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0605-E594-66C8-0B56-50ED514C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336" y="2572841"/>
            <a:ext cx="6835328" cy="171231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3500" dirty="0">
                <a:solidFill>
                  <a:schemeClr val="accent2"/>
                </a:solidFill>
              </a:rPr>
              <a:t>C</a:t>
            </a:r>
            <a:r>
              <a:rPr lang="en-US" altLang="ko-KR" sz="3500" dirty="0"/>
              <a:t>ross </a:t>
            </a:r>
            <a:r>
              <a:rPr lang="en-US" altLang="ko-KR" sz="3500" dirty="0">
                <a:solidFill>
                  <a:schemeClr val="accent2"/>
                </a:solidFill>
              </a:rPr>
              <a:t>O</a:t>
            </a:r>
            <a:r>
              <a:rPr lang="en-US" altLang="ko-KR" sz="3500" dirty="0"/>
              <a:t>rigin </a:t>
            </a:r>
            <a:r>
              <a:rPr lang="en-US" altLang="ko-KR" sz="3500" dirty="0">
                <a:solidFill>
                  <a:schemeClr val="accent2"/>
                </a:solidFill>
              </a:rPr>
              <a:t>R</a:t>
            </a:r>
            <a:r>
              <a:rPr lang="en-US" altLang="ko-KR" sz="3500" dirty="0"/>
              <a:t>esource </a:t>
            </a:r>
            <a:r>
              <a:rPr lang="en-US" altLang="ko-KR" sz="3500" dirty="0">
                <a:solidFill>
                  <a:schemeClr val="accent2"/>
                </a:solidFill>
              </a:rPr>
              <a:t>S</a:t>
            </a:r>
            <a:r>
              <a:rPr lang="en-US" altLang="ko-KR" sz="3500" dirty="0"/>
              <a:t>haring</a:t>
            </a:r>
            <a:endParaRPr lang="en-KR" sz="3500" dirty="0"/>
          </a:p>
        </p:txBody>
      </p:sp>
    </p:spTree>
    <p:extLst>
      <p:ext uri="{BB962C8B-B14F-4D97-AF65-F5344CB8AC3E}">
        <p14:creationId xmlns:p14="http://schemas.microsoft.com/office/powerpoint/2010/main" val="224697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0605-E594-66C8-0B56-50ED514C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336" y="2484705"/>
            <a:ext cx="6835328" cy="281440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3500" dirty="0">
                <a:solidFill>
                  <a:schemeClr val="accent2"/>
                </a:solidFill>
              </a:rPr>
              <a:t>C</a:t>
            </a:r>
            <a:r>
              <a:rPr lang="en-US" altLang="ko-KR" sz="3500" dirty="0"/>
              <a:t>ross </a:t>
            </a:r>
            <a:r>
              <a:rPr lang="en-US" altLang="ko-KR" sz="3500" dirty="0">
                <a:solidFill>
                  <a:schemeClr val="accent2"/>
                </a:solidFill>
              </a:rPr>
              <a:t>O</a:t>
            </a:r>
            <a:r>
              <a:rPr lang="en-US" altLang="ko-KR" sz="3500" dirty="0"/>
              <a:t>rigin </a:t>
            </a:r>
            <a:r>
              <a:rPr lang="en-US" altLang="ko-KR" sz="3500" dirty="0">
                <a:solidFill>
                  <a:schemeClr val="accent2"/>
                </a:solidFill>
              </a:rPr>
              <a:t>R</a:t>
            </a:r>
            <a:r>
              <a:rPr lang="en-US" altLang="ko-KR" sz="3500" dirty="0"/>
              <a:t>esource </a:t>
            </a:r>
            <a:r>
              <a:rPr lang="en-US" altLang="ko-KR" sz="3500" dirty="0">
                <a:solidFill>
                  <a:schemeClr val="accent2"/>
                </a:solidFill>
              </a:rPr>
              <a:t>S</a:t>
            </a:r>
            <a:r>
              <a:rPr lang="en-US" altLang="ko-KR" sz="3500" dirty="0"/>
              <a:t>haring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3500" b="1" dirty="0">
                <a:solidFill>
                  <a:schemeClr val="bg1">
                    <a:lumMod val="75000"/>
                  </a:schemeClr>
                </a:solidFill>
              </a:rPr>
              <a:t>교차</a:t>
            </a:r>
            <a:r>
              <a:rPr lang="en-US" altLang="ko-KR" sz="35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3500" b="1" dirty="0">
                <a:solidFill>
                  <a:schemeClr val="bg1">
                    <a:lumMod val="75000"/>
                  </a:schemeClr>
                </a:solidFill>
              </a:rPr>
              <a:t>출처</a:t>
            </a:r>
            <a:r>
              <a:rPr lang="en-US" altLang="ko-KR" sz="35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3500" b="1" dirty="0">
                <a:solidFill>
                  <a:schemeClr val="bg1">
                    <a:lumMod val="75000"/>
                  </a:schemeClr>
                </a:solidFill>
              </a:rPr>
              <a:t>자원</a:t>
            </a:r>
            <a:r>
              <a:rPr lang="en-US" altLang="ko-KR" sz="35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3500" b="1" dirty="0">
                <a:solidFill>
                  <a:schemeClr val="bg1">
                    <a:lumMod val="75000"/>
                  </a:schemeClr>
                </a:solidFill>
              </a:rPr>
              <a:t>공유</a:t>
            </a:r>
            <a:endParaRPr lang="en-KR" sz="35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6B5635-D90F-6B19-CFAB-131DE3409671}"/>
              </a:ext>
            </a:extLst>
          </p:cNvPr>
          <p:cNvSpPr txBox="1">
            <a:spLocks/>
          </p:cNvSpPr>
          <p:nvPr/>
        </p:nvSpPr>
        <p:spPr>
          <a:xfrm>
            <a:off x="2678336" y="2572841"/>
            <a:ext cx="6835328" cy="1712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500" dirty="0">
                <a:solidFill>
                  <a:schemeClr val="accent2"/>
                </a:solidFill>
              </a:rPr>
              <a:t>C</a:t>
            </a:r>
            <a:r>
              <a:rPr lang="en-US" altLang="ko-KR" sz="3500" dirty="0"/>
              <a:t>ross </a:t>
            </a:r>
            <a:r>
              <a:rPr lang="en-US" altLang="ko-KR" sz="3500" dirty="0">
                <a:solidFill>
                  <a:schemeClr val="accent2"/>
                </a:solidFill>
              </a:rPr>
              <a:t>O</a:t>
            </a:r>
            <a:r>
              <a:rPr lang="en-US" altLang="ko-KR" sz="3500" dirty="0"/>
              <a:t>rigin </a:t>
            </a:r>
            <a:r>
              <a:rPr lang="en-US" altLang="ko-KR" sz="3500" dirty="0">
                <a:solidFill>
                  <a:schemeClr val="accent2"/>
                </a:solidFill>
              </a:rPr>
              <a:t>R</a:t>
            </a:r>
            <a:r>
              <a:rPr lang="en-US" altLang="ko-KR" sz="3500" dirty="0"/>
              <a:t>esource </a:t>
            </a:r>
            <a:r>
              <a:rPr lang="en-US" altLang="ko-KR" sz="3500" dirty="0">
                <a:solidFill>
                  <a:schemeClr val="accent2"/>
                </a:solidFill>
              </a:rPr>
              <a:t>S</a:t>
            </a:r>
            <a:r>
              <a:rPr lang="en-US" altLang="ko-KR" sz="3500" dirty="0"/>
              <a:t>haring</a:t>
            </a:r>
            <a:endParaRPr lang="en-KR" sz="3500" dirty="0"/>
          </a:p>
        </p:txBody>
      </p:sp>
    </p:spTree>
    <p:extLst>
      <p:ext uri="{BB962C8B-B14F-4D97-AF65-F5344CB8AC3E}">
        <p14:creationId xmlns:p14="http://schemas.microsoft.com/office/powerpoint/2010/main" val="84313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0A79-22F2-0A80-5C1F-D634CF6C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CORS 이해하기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0605-E594-66C8-0B56-50ED514C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773"/>
            <a:ext cx="6835328" cy="171231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3500" dirty="0">
                <a:solidFill>
                  <a:schemeClr val="accent2"/>
                </a:solidFill>
              </a:rPr>
              <a:t>C</a:t>
            </a:r>
            <a:r>
              <a:rPr lang="en-US" altLang="ko-KR" sz="3500" dirty="0"/>
              <a:t>ross </a:t>
            </a:r>
            <a:r>
              <a:rPr lang="en-US" altLang="ko-KR" sz="3500" dirty="0">
                <a:solidFill>
                  <a:schemeClr val="accent2"/>
                </a:solidFill>
              </a:rPr>
              <a:t>O</a:t>
            </a:r>
            <a:r>
              <a:rPr lang="en-US" altLang="ko-KR" sz="3500" dirty="0"/>
              <a:t>rigin</a:t>
            </a:r>
            <a:endParaRPr lang="en-KR" sz="3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383DAB-0C53-3E0D-D56C-66BD2C79457A}"/>
              </a:ext>
            </a:extLst>
          </p:cNvPr>
          <p:cNvSpPr txBox="1">
            <a:spLocks/>
          </p:cNvSpPr>
          <p:nvPr/>
        </p:nvSpPr>
        <p:spPr>
          <a:xfrm>
            <a:off x="3570383" y="4160859"/>
            <a:ext cx="6835328" cy="1712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3500" dirty="0">
                <a:solidFill>
                  <a:schemeClr val="accent2"/>
                </a:solidFill>
              </a:rPr>
              <a:t>R</a:t>
            </a:r>
            <a:r>
              <a:rPr lang="en-US" altLang="ko-KR" sz="3500" dirty="0"/>
              <a:t>esource </a:t>
            </a:r>
            <a:r>
              <a:rPr lang="en-US" altLang="ko-KR" sz="3500" dirty="0">
                <a:solidFill>
                  <a:schemeClr val="accent2"/>
                </a:solidFill>
              </a:rPr>
              <a:t>S</a:t>
            </a:r>
            <a:r>
              <a:rPr lang="en-US" altLang="ko-KR" sz="3500" dirty="0"/>
              <a:t>haring</a:t>
            </a:r>
            <a:endParaRPr lang="en-KR" sz="3500" dirty="0"/>
          </a:p>
        </p:txBody>
      </p:sp>
    </p:spTree>
    <p:extLst>
      <p:ext uri="{BB962C8B-B14F-4D97-AF65-F5344CB8AC3E}">
        <p14:creationId xmlns:p14="http://schemas.microsoft.com/office/powerpoint/2010/main" val="119521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0605-E594-66C8-0B56-50ED514C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336" y="2572841"/>
            <a:ext cx="6835328" cy="1712318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3500" dirty="0">
                <a:solidFill>
                  <a:schemeClr val="accent2"/>
                </a:solidFill>
              </a:rPr>
              <a:t>C</a:t>
            </a:r>
            <a:r>
              <a:rPr lang="en-US" altLang="ko-KR" sz="3500" dirty="0">
                <a:solidFill>
                  <a:schemeClr val="bg1"/>
                </a:solidFill>
              </a:rPr>
              <a:t>ross </a:t>
            </a:r>
            <a:r>
              <a:rPr lang="en-US" altLang="ko-KR" sz="3500" dirty="0">
                <a:solidFill>
                  <a:schemeClr val="accent2"/>
                </a:solidFill>
              </a:rPr>
              <a:t>O</a:t>
            </a:r>
            <a:r>
              <a:rPr lang="en-US" altLang="ko-KR" sz="3500" dirty="0">
                <a:solidFill>
                  <a:schemeClr val="bg1"/>
                </a:solidFill>
              </a:rPr>
              <a:t>rigin</a:t>
            </a:r>
            <a:endParaRPr lang="en-KR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35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0605-E594-66C8-0B56-50ED514C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336" y="2572841"/>
            <a:ext cx="6835328" cy="171231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3500" dirty="0">
                <a:solidFill>
                  <a:schemeClr val="accent2"/>
                </a:solidFill>
              </a:rPr>
              <a:t>O</a:t>
            </a:r>
            <a:r>
              <a:rPr lang="en-US" altLang="ko-KR" sz="3500" dirty="0"/>
              <a:t>rigin?</a:t>
            </a:r>
            <a:endParaRPr lang="en-KR" sz="3500" dirty="0"/>
          </a:p>
        </p:txBody>
      </p:sp>
    </p:spTree>
    <p:extLst>
      <p:ext uri="{BB962C8B-B14F-4D97-AF65-F5344CB8AC3E}">
        <p14:creationId xmlns:p14="http://schemas.microsoft.com/office/powerpoint/2010/main" val="45636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0A79-22F2-0A80-5C1F-D634CF6C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Origin</a:t>
            </a:r>
            <a:endParaRPr lang="en-KR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8B957A-B7CC-68AD-1812-482341647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208" y="1825625"/>
            <a:ext cx="8459584" cy="4351338"/>
          </a:xfrm>
        </p:spPr>
      </p:pic>
    </p:spTree>
    <p:extLst>
      <p:ext uri="{BB962C8B-B14F-4D97-AF65-F5344CB8AC3E}">
        <p14:creationId xmlns:p14="http://schemas.microsoft.com/office/powerpoint/2010/main" val="74094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0605-E594-66C8-0B56-50ED514C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336" y="2572841"/>
            <a:ext cx="6835328" cy="171231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3500" dirty="0">
                <a:solidFill>
                  <a:schemeClr val="accent2"/>
                </a:solidFill>
              </a:rPr>
              <a:t>C</a:t>
            </a:r>
            <a:r>
              <a:rPr lang="en-US" altLang="ko-KR" sz="3500" dirty="0"/>
              <a:t>ross </a:t>
            </a:r>
            <a:r>
              <a:rPr lang="en-US" altLang="ko-KR" sz="3500" dirty="0">
                <a:solidFill>
                  <a:schemeClr val="accent2"/>
                </a:solidFill>
              </a:rPr>
              <a:t>O</a:t>
            </a:r>
            <a:r>
              <a:rPr lang="en-US" altLang="ko-KR" sz="3500" dirty="0"/>
              <a:t>rigin?</a:t>
            </a:r>
            <a:endParaRPr lang="en-KR" sz="3500" dirty="0"/>
          </a:p>
        </p:txBody>
      </p:sp>
    </p:spTree>
    <p:extLst>
      <p:ext uri="{BB962C8B-B14F-4D97-AF65-F5344CB8AC3E}">
        <p14:creationId xmlns:p14="http://schemas.microsoft.com/office/powerpoint/2010/main" val="13058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96</Words>
  <Application>Microsoft Macintosh PowerPoint</Application>
  <PresentationFormat>Widescreen</PresentationFormat>
  <Paragraphs>30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BackEnd 스터디 3주차</vt:lpstr>
      <vt:lpstr>학습 목표</vt:lpstr>
      <vt:lpstr>PowerPoint Presentation</vt:lpstr>
      <vt:lpstr>PowerPoint Presentation</vt:lpstr>
      <vt:lpstr>CORS 이해하기</vt:lpstr>
      <vt:lpstr>PowerPoint Presentation</vt:lpstr>
      <vt:lpstr>PowerPoint Presentation</vt:lpstr>
      <vt:lpstr>1. Origin</vt:lpstr>
      <vt:lpstr>PowerPoint Presentation</vt:lpstr>
      <vt:lpstr>REST API</vt:lpstr>
      <vt:lpstr>2. Cross</vt:lpstr>
      <vt:lpstr>PowerPoint Presentation</vt:lpstr>
      <vt:lpstr>3. Resource Sharing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스터디 3주차</dc:title>
  <dc:creator>김지욱[ 학부재학 / 경영학과 ]</dc:creator>
  <cp:lastModifiedBy>김지욱[ 학부재학 / 경영학과 ]</cp:lastModifiedBy>
  <cp:revision>43</cp:revision>
  <dcterms:created xsi:type="dcterms:W3CDTF">2022-09-26T01:19:59Z</dcterms:created>
  <dcterms:modified xsi:type="dcterms:W3CDTF">2022-09-29T06:32:49Z</dcterms:modified>
</cp:coreProperties>
</file>