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77" r:id="rId5"/>
    <p:sldId id="297" r:id="rId6"/>
    <p:sldId id="296" r:id="rId7"/>
    <p:sldId id="294" r:id="rId8"/>
    <p:sldId id="295" r:id="rId9"/>
    <p:sldId id="279" r:id="rId10"/>
    <p:sldId id="281" r:id="rId11"/>
    <p:sldId id="280" r:id="rId12"/>
    <p:sldId id="282" r:id="rId13"/>
    <p:sldId id="283" r:id="rId14"/>
    <p:sldId id="286" r:id="rId15"/>
    <p:sldId id="287" r:id="rId16"/>
    <p:sldId id="288" r:id="rId17"/>
    <p:sldId id="289" r:id="rId18"/>
    <p:sldId id="291" r:id="rId19"/>
    <p:sldId id="293" r:id="rId20"/>
    <p:sldId id="298" r:id="rId21"/>
    <p:sldId id="30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0"/>
    <p:restoredTop sz="96327"/>
  </p:normalViewPr>
  <p:slideViewPr>
    <p:cSldViewPr snapToGrid="0">
      <p:cViewPr varScale="1">
        <p:scale>
          <a:sx n="124" d="100"/>
          <a:sy n="124" d="100"/>
        </p:scale>
        <p:origin x="192" y="2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9F8E-0F36-84E5-4540-1F4461088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DC618-0723-41D1-419F-EE3DAAB8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10BD-93AD-0E00-D24D-F79DC9EB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EA80-4F32-17AA-0C54-5B049CDE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4CD5-4FB3-71EF-017E-828505AD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004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2D5B-CA87-C72A-FE93-249D995B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FE222-32D7-CED8-335A-08A418DA8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9ABF-B0C5-CE34-D5EB-C5F9B4B9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F105-1AE0-9E9F-0555-BDF5E29C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2843-AC05-B2F1-C152-B9F5E979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426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F21FA-B21D-7C7E-A099-00678C841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DA653-95A2-F798-49C5-234B5BB04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BAC3-D293-6F7D-48EE-59454CAA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2B50-862C-419B-A6AC-0456940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05C0-A252-6E38-8C3E-4BDD865E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06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BA8D-7347-DC04-1AC8-14601C7E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FA8D-FE58-4570-AEC6-2B655E7F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E3D8-3687-924C-236A-42FAD9AE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2D49-6498-84E4-B516-76FC669F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F179-52F6-BDCF-8619-771476D4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48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CA05-DBC3-DE5E-38FF-0FB53260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DA50C-2883-C022-B19D-BEBD6B5D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998F-B36E-430A-4BF8-CC8F37F8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F19E-FD51-E3F5-F5A2-7E825882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B036-4256-D7A8-138E-A4A4A03F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075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612F-82A5-63DE-C7E6-7CE2EEAD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BCAC-467B-74BB-B254-09032C7D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52194-8941-33C9-6CD8-FFFF8F58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26E1-B6FC-E1EA-8475-9C69DA01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B6875-D210-50F3-94E4-6A2DD412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185DC-E3CD-F49D-242F-6FAA16F7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32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3447-2D54-464B-59E8-43F935B1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413E6-FAC5-B8C3-BED7-B1E9B994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A825-C8B1-073D-9470-6F8450FE6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2E432-2137-B6BE-FA5C-B86960A94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972BB-417D-3839-97F3-7547444DD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82952-C70C-7CB3-FE2E-0B59DA60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8036B-4D08-93AB-D040-FD3268A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C6825-B3C1-F0E4-7197-D8388D6B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190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92CE-51A2-A0A0-232A-AEE3ED41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5FFA3-6CD3-3908-567A-B60CF9E0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40D69-5D3A-D96A-7E2D-DC11FD20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D12B7-37E9-CD71-8AB1-88B5B36F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643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33857-AEFA-FB7B-96E0-1C61FDA3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B1BBE-99E1-A1A7-F084-CF33ED25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2A4C6-2114-7D5D-BE4C-27AD473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98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4DA-AC01-62BC-999A-A598E01D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D777-5A29-04F8-A536-0652FE65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9B73-7138-682D-59A6-A94DA576F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88F2-84B4-557C-7E14-8F55FCC3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04475-F748-4F77-21B9-822C6CB7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264D-B0FA-36A7-3C48-40266CB5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9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896-997F-0813-A523-30B606A6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F1788-D338-670C-63C7-978143D4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BFCFF-A62B-414E-0DD6-F2B141C4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41B17-8741-B9BE-A626-229988AE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15214-48E5-9113-9ED9-A340507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2EAF-F8AD-C304-B2BD-1D569999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94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F8107-B1E4-906A-55C8-3CA90623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2E848-1086-61E5-CFDF-99ABEA3F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C0E1-18F3-90A8-2BCB-8CF8019B3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9453-8307-2F48-89D4-3620A3D33608}" type="datetimeFigureOut">
              <a:rPr lang="en-KR" smtClean="0"/>
              <a:t>2022/09/12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F680-5A64-20A6-9ECA-1E9A590EE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9EF0-146D-B729-BBE2-880B67821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23DC-35B6-4E40-B051-89F5EBE73A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5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46F-E1B7-618D-E584-A173CE8E8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58303-9224-F709-DBC6-933C51A25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KR" dirty="0"/>
              <a:t>ode.js </a:t>
            </a:r>
            <a:r>
              <a:rPr lang="ko-KR" altLang="en-US" dirty="0"/>
              <a:t>기초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9940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Node.js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express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3C504AF-C465-F32E-DF21-111D7C9A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06" y="3523687"/>
            <a:ext cx="3638266" cy="1077268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0EACE7B-0F3C-E769-86A4-DCEE00F8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681" y="3523687"/>
            <a:ext cx="3007057" cy="10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9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Node.js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express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4F737DE-D8FB-86F3-DC0B-8B23E00E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47" y="3128751"/>
            <a:ext cx="2582442" cy="1579728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5EDCEDF-EA01-8B9C-EB53-2B90AB0E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5136"/>
            <a:ext cx="4720987" cy="2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Node.js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express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BCFB7-5BF9-BBCA-BBEB-37C3FADBBE58}"/>
              </a:ext>
            </a:extLst>
          </p:cNvPr>
          <p:cNvSpPr txBox="1"/>
          <p:nvPr/>
        </p:nvSpPr>
        <p:spPr>
          <a:xfrm>
            <a:off x="1735540" y="2702256"/>
            <a:ext cx="8720920" cy="228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500" b="1" dirty="0"/>
              <a:t>Framework</a:t>
            </a:r>
            <a:r>
              <a:rPr lang="ko-KR" altLang="en-US" sz="2500" dirty="0"/>
              <a:t> </a:t>
            </a:r>
            <a:r>
              <a:rPr lang="en-US" altLang="ko-KR" sz="2500" dirty="0"/>
              <a:t>–</a:t>
            </a:r>
            <a:r>
              <a:rPr lang="ko-KR" altLang="en-US" sz="2500" dirty="0"/>
              <a:t> 일정한 형태와 필요한 기능을 갖추고 있는 뼈대</a:t>
            </a:r>
            <a:endParaRPr lang="en-US" sz="2500" dirty="0"/>
          </a:p>
          <a:p>
            <a:pPr>
              <a:lnSpc>
                <a:spcPct val="200000"/>
              </a:lnSpc>
            </a:pPr>
            <a:endParaRPr lang="en-US" sz="2500" dirty="0"/>
          </a:p>
          <a:p>
            <a:pPr>
              <a:lnSpc>
                <a:spcPct val="200000"/>
              </a:lnSpc>
            </a:pPr>
            <a:r>
              <a:rPr lang="en-US" sz="2500" b="1" dirty="0"/>
              <a:t>Library</a:t>
            </a:r>
            <a:r>
              <a:rPr lang="ko-KR" altLang="en-US" sz="2500" dirty="0"/>
              <a:t> </a:t>
            </a:r>
            <a:r>
              <a:rPr lang="en-US" altLang="ko-KR" sz="2500" dirty="0"/>
              <a:t>–</a:t>
            </a:r>
            <a:r>
              <a:rPr lang="ko-KR" altLang="en-US" sz="2500" dirty="0"/>
              <a:t> 특정 기능을 모아둔 코드 및 함수의 집합</a:t>
            </a:r>
            <a:endParaRPr lang="en-KR" sz="2500" dirty="0"/>
          </a:p>
        </p:txBody>
      </p:sp>
    </p:spTree>
    <p:extLst>
      <p:ext uri="{BB962C8B-B14F-4D97-AF65-F5344CB8AC3E}">
        <p14:creationId xmlns:p14="http://schemas.microsoft.com/office/powerpoint/2010/main" val="340411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node.js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express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프로젝트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82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전체 디렉토리 만들기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BCFB7-5BF9-BBCA-BBEB-37C3FADBBE58}"/>
              </a:ext>
            </a:extLst>
          </p:cNvPr>
          <p:cNvSpPr txBox="1"/>
          <p:nvPr/>
        </p:nvSpPr>
        <p:spPr>
          <a:xfrm>
            <a:off x="1735540" y="2702256"/>
            <a:ext cx="872092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500" b="1" dirty="0" err="1"/>
              <a:t>Mkdir</a:t>
            </a:r>
            <a:r>
              <a:rPr lang="en-US" sz="2500" b="1" dirty="0"/>
              <a:t> node-practice</a:t>
            </a:r>
          </a:p>
          <a:p>
            <a:pPr>
              <a:lnSpc>
                <a:spcPct val="200000"/>
              </a:lnSpc>
            </a:pPr>
            <a:r>
              <a:rPr lang="en-US" sz="2500" b="1" dirty="0"/>
              <a:t>C</a:t>
            </a:r>
            <a:r>
              <a:rPr lang="en-KR" sz="2500" b="1" dirty="0"/>
              <a:t>d node-practice</a:t>
            </a:r>
          </a:p>
          <a:p>
            <a:pPr>
              <a:lnSpc>
                <a:spcPct val="200000"/>
              </a:lnSpc>
            </a:pPr>
            <a:r>
              <a:rPr lang="en-US" sz="2500" b="1" dirty="0"/>
              <a:t>Code .</a:t>
            </a:r>
          </a:p>
        </p:txBody>
      </p:sp>
    </p:spTree>
    <p:extLst>
      <p:ext uri="{BB962C8B-B14F-4D97-AF65-F5344CB8AC3E}">
        <p14:creationId xmlns:p14="http://schemas.microsoft.com/office/powerpoint/2010/main" val="167059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전체 디렉토리 만들기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BCFB7-5BF9-BBCA-BBEB-37C3FADBBE58}"/>
              </a:ext>
            </a:extLst>
          </p:cNvPr>
          <p:cNvSpPr txBox="1"/>
          <p:nvPr/>
        </p:nvSpPr>
        <p:spPr>
          <a:xfrm>
            <a:off x="1735540" y="2702256"/>
            <a:ext cx="872092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500" b="1" dirty="0" err="1"/>
              <a:t>Mkdir</a:t>
            </a:r>
            <a:r>
              <a:rPr lang="en-US" sz="2500" b="1" dirty="0"/>
              <a:t> node-practice</a:t>
            </a:r>
          </a:p>
          <a:p>
            <a:pPr>
              <a:lnSpc>
                <a:spcPct val="200000"/>
              </a:lnSpc>
            </a:pPr>
            <a:r>
              <a:rPr lang="en-US" sz="2500" b="1" dirty="0"/>
              <a:t>C</a:t>
            </a:r>
            <a:r>
              <a:rPr lang="en-KR" sz="2500" b="1" dirty="0"/>
              <a:t>d node-practice</a:t>
            </a:r>
          </a:p>
          <a:p>
            <a:pPr>
              <a:lnSpc>
                <a:spcPct val="200000"/>
              </a:lnSpc>
            </a:pPr>
            <a:r>
              <a:rPr lang="en-US" sz="2500" b="1" dirty="0"/>
              <a:t>Code .</a:t>
            </a:r>
          </a:p>
        </p:txBody>
      </p:sp>
    </p:spTree>
    <p:extLst>
      <p:ext uri="{BB962C8B-B14F-4D97-AF65-F5344CB8AC3E}">
        <p14:creationId xmlns:p14="http://schemas.microsoft.com/office/powerpoint/2010/main" val="165149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NPM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기본 설정하기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BCFB7-5BF9-BBCA-BBEB-37C3FADBBE58}"/>
              </a:ext>
            </a:extLst>
          </p:cNvPr>
          <p:cNvSpPr txBox="1"/>
          <p:nvPr/>
        </p:nvSpPr>
        <p:spPr>
          <a:xfrm>
            <a:off x="1735540" y="2702256"/>
            <a:ext cx="872092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500" b="1" dirty="0" err="1">
                <a:solidFill>
                  <a:schemeClr val="accent1"/>
                </a:solidFill>
              </a:rPr>
              <a:t>Npm</a:t>
            </a:r>
            <a:r>
              <a:rPr lang="en-US" sz="2500" b="1" dirty="0">
                <a:solidFill>
                  <a:schemeClr val="accent1"/>
                </a:solidFill>
              </a:rPr>
              <a:t> </a:t>
            </a:r>
            <a:r>
              <a:rPr lang="en-US" sz="2500" b="1" dirty="0" err="1">
                <a:solidFill>
                  <a:schemeClr val="accent1"/>
                </a:solidFill>
              </a:rPr>
              <a:t>init</a:t>
            </a:r>
            <a:endParaRPr lang="en-US" sz="2500" b="1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500" b="1" dirty="0"/>
              <a:t>	or </a:t>
            </a:r>
            <a:r>
              <a:rPr lang="en-US" sz="2500" b="1" dirty="0" err="1">
                <a:solidFill>
                  <a:schemeClr val="accent1"/>
                </a:solidFill>
              </a:rPr>
              <a:t>npm</a:t>
            </a:r>
            <a:r>
              <a:rPr lang="en-US" sz="2500" b="1" dirty="0">
                <a:solidFill>
                  <a:schemeClr val="accent1"/>
                </a:solidFill>
              </a:rPr>
              <a:t> </a:t>
            </a:r>
            <a:r>
              <a:rPr lang="en-US" sz="2500" b="1" dirty="0" err="1">
                <a:solidFill>
                  <a:schemeClr val="accent1"/>
                </a:solidFill>
              </a:rPr>
              <a:t>init</a:t>
            </a:r>
            <a:r>
              <a:rPr lang="en-US" sz="2500" b="1" dirty="0">
                <a:solidFill>
                  <a:schemeClr val="accent1"/>
                </a:solidFill>
              </a:rPr>
              <a:t> –y</a:t>
            </a:r>
          </a:p>
          <a:p>
            <a:pPr>
              <a:lnSpc>
                <a:spcPct val="200000"/>
              </a:lnSpc>
            </a:pPr>
            <a:endParaRPr lang="en-US" sz="2500" b="1" dirty="0"/>
          </a:p>
        </p:txBody>
      </p:sp>
      <p:pic>
        <p:nvPicPr>
          <p:cNvPr id="6" name="Picture 5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87472861-E710-ECD0-C3A9-087FCF24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719" y="1709431"/>
            <a:ext cx="4360081" cy="42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NPM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기본 설정하기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BCFB7-5BF9-BBCA-BBEB-37C3FADBBE58}"/>
              </a:ext>
            </a:extLst>
          </p:cNvPr>
          <p:cNvSpPr txBox="1"/>
          <p:nvPr/>
        </p:nvSpPr>
        <p:spPr>
          <a:xfrm>
            <a:off x="1735540" y="2702256"/>
            <a:ext cx="872092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500" b="1" dirty="0" err="1">
                <a:solidFill>
                  <a:schemeClr val="accent1"/>
                </a:solidFill>
              </a:rPr>
              <a:t>Npm</a:t>
            </a:r>
            <a:r>
              <a:rPr lang="en-US" sz="2500" b="1" dirty="0">
                <a:solidFill>
                  <a:schemeClr val="accent1"/>
                </a:solidFill>
              </a:rPr>
              <a:t> install express --save</a:t>
            </a:r>
          </a:p>
          <a:p>
            <a:pPr>
              <a:lnSpc>
                <a:spcPct val="200000"/>
              </a:lnSpc>
            </a:pPr>
            <a:r>
              <a:rPr lang="en-US" sz="2500" b="1" dirty="0"/>
              <a:t>	or </a:t>
            </a:r>
            <a:r>
              <a:rPr lang="en-US" sz="2500" b="1" dirty="0" err="1">
                <a:solidFill>
                  <a:schemeClr val="accent1"/>
                </a:solidFill>
              </a:rPr>
              <a:t>npm</a:t>
            </a:r>
            <a:r>
              <a:rPr lang="en-US" sz="2500" b="1" dirty="0">
                <a:solidFill>
                  <a:schemeClr val="accent1"/>
                </a:solidFill>
              </a:rPr>
              <a:t> </a:t>
            </a:r>
            <a:r>
              <a:rPr lang="en-US" sz="2500" b="1" dirty="0" err="1">
                <a:solidFill>
                  <a:schemeClr val="accent1"/>
                </a:solidFill>
              </a:rPr>
              <a:t>i</a:t>
            </a:r>
            <a:r>
              <a:rPr lang="en-US" sz="2500" b="1" dirty="0">
                <a:solidFill>
                  <a:schemeClr val="accent1"/>
                </a:solidFill>
              </a:rPr>
              <a:t> express -s</a:t>
            </a:r>
            <a:endParaRPr lang="en-US" sz="2500" b="1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F49992-DB37-3E59-6EDD-A86813B1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73" y="1690688"/>
            <a:ext cx="4373727" cy="42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기본 예제 따라하기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16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NPM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기본예제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설정하기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A0ED38-EB13-6812-AFE8-13456866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5074"/>
            <a:ext cx="4856442" cy="80332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7E015C0-619A-C482-4A1E-471425B2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95" y="2673232"/>
            <a:ext cx="4893282" cy="151622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D60E4E-49E9-456B-C1B8-C287358E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94" y="4364297"/>
            <a:ext cx="4893283" cy="2128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3066EE-40BC-761E-5E25-CAD255028A21}"/>
              </a:ext>
            </a:extLst>
          </p:cNvPr>
          <p:cNvSpPr txBox="1"/>
          <p:nvPr/>
        </p:nvSpPr>
        <p:spPr>
          <a:xfrm>
            <a:off x="6380270" y="1858207"/>
            <a:ext cx="5202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1.</a:t>
            </a:r>
            <a:r>
              <a:rPr lang="ko-KR" altLang="en-US" sz="2500" b="1" dirty="0"/>
              <a:t> 프레임워크를 불러오는 단계</a:t>
            </a:r>
            <a:endParaRPr lang="en-US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D520E-4B31-233E-36F1-46B1F48D329B}"/>
              </a:ext>
            </a:extLst>
          </p:cNvPr>
          <p:cNvSpPr txBox="1"/>
          <p:nvPr/>
        </p:nvSpPr>
        <p:spPr>
          <a:xfrm>
            <a:off x="6380270" y="3190473"/>
            <a:ext cx="5202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</a:t>
            </a:r>
            <a:r>
              <a:rPr lang="ko-KR" altLang="en-US" sz="2500" b="1" dirty="0"/>
              <a:t> 메소드를 설정하는 단계</a:t>
            </a:r>
            <a:endParaRPr lang="en-US" sz="2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16CC2-D490-0609-9DE6-779C9B0D23E4}"/>
              </a:ext>
            </a:extLst>
          </p:cNvPr>
          <p:cNvSpPr txBox="1"/>
          <p:nvPr/>
        </p:nvSpPr>
        <p:spPr>
          <a:xfrm>
            <a:off x="6380270" y="5190059"/>
            <a:ext cx="5202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3.</a:t>
            </a:r>
            <a:r>
              <a:rPr lang="ko-KR" altLang="en-US" sz="2500" b="1" dirty="0"/>
              <a:t> 서버를 실행하는 단계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9476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학습목표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REST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API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개념 이해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Node.js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세팅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Node.js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Express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Node.js express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기본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예제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따라하기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MVC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패턴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최적화 하기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733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NPM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기본예제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설정하기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A0ED38-EB13-6812-AFE8-13456866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5074"/>
            <a:ext cx="4856442" cy="80332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7E015C0-619A-C482-4A1E-471425B2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95" y="2673232"/>
            <a:ext cx="4893282" cy="151622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D60E4E-49E9-456B-C1B8-C287358E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94" y="4364297"/>
            <a:ext cx="4893283" cy="2128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DD520E-4B31-233E-36F1-46B1F48D329B}"/>
              </a:ext>
            </a:extLst>
          </p:cNvPr>
          <p:cNvSpPr txBox="1"/>
          <p:nvPr/>
        </p:nvSpPr>
        <p:spPr>
          <a:xfrm>
            <a:off x="6380270" y="3190473"/>
            <a:ext cx="5202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MVC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16CC2-D490-0609-9DE6-779C9B0D23E4}"/>
              </a:ext>
            </a:extLst>
          </p:cNvPr>
          <p:cNvSpPr txBox="1"/>
          <p:nvPr/>
        </p:nvSpPr>
        <p:spPr>
          <a:xfrm>
            <a:off x="6380270" y="5190059"/>
            <a:ext cx="5202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bin</a:t>
            </a:r>
          </a:p>
        </p:txBody>
      </p:sp>
    </p:spTree>
    <p:extLst>
      <p:ext uri="{BB962C8B-B14F-4D97-AF65-F5344CB8AC3E}">
        <p14:creationId xmlns:p14="http://schemas.microsoft.com/office/powerpoint/2010/main" val="333015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MVC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패턴 최적화하기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30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NPM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기본예제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설정하기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A51182-C639-A449-74A4-FE4926BA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627"/>
            <a:ext cx="2870200" cy="18669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2F61A1-9327-0C5E-0389-ADA2B09C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84" y="3024313"/>
            <a:ext cx="3606800" cy="294640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98CB1EF-622D-96E6-8AA2-567A210E9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285" y="1957513"/>
            <a:ext cx="4178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81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서버 실행 부분 분리하기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67161-32A2-0E7E-41C6-8A5B8C5F05AE}"/>
              </a:ext>
            </a:extLst>
          </p:cNvPr>
          <p:cNvSpPr txBox="1"/>
          <p:nvPr/>
        </p:nvSpPr>
        <p:spPr>
          <a:xfrm>
            <a:off x="949656" y="3710731"/>
            <a:ext cx="5202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chemeClr val="accent1"/>
                </a:solidFill>
              </a:rPr>
              <a:t>Npm</a:t>
            </a:r>
            <a:r>
              <a:rPr lang="en-US" altLang="ko-KR" sz="2500" b="1" dirty="0">
                <a:solidFill>
                  <a:schemeClr val="accent1"/>
                </a:solidFill>
              </a:rPr>
              <a:t> </a:t>
            </a:r>
            <a:r>
              <a:rPr lang="en-US" altLang="ko-KR" sz="2500" b="1" dirty="0" err="1">
                <a:solidFill>
                  <a:schemeClr val="accent1"/>
                </a:solidFill>
              </a:rPr>
              <a:t>init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F5354A9-AD29-6F9E-6637-7BB8696D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28" y="1795026"/>
            <a:ext cx="5202072" cy="43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5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Package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수정하기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67161-32A2-0E7E-41C6-8A5B8C5F05AE}"/>
              </a:ext>
            </a:extLst>
          </p:cNvPr>
          <p:cNvSpPr txBox="1"/>
          <p:nvPr/>
        </p:nvSpPr>
        <p:spPr>
          <a:xfrm>
            <a:off x="636744" y="3472204"/>
            <a:ext cx="5202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chemeClr val="accent1"/>
                </a:solidFill>
              </a:rPr>
              <a:t>Npm</a:t>
            </a:r>
            <a:r>
              <a:rPr lang="en-US" altLang="ko-KR" sz="2500" b="1" dirty="0">
                <a:solidFill>
                  <a:schemeClr val="accent1"/>
                </a:solidFill>
              </a:rPr>
              <a:t> start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0247CAC-5B47-E23B-2713-C9E76616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29" y="1795026"/>
            <a:ext cx="4901004" cy="43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37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Package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수정하기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67161-32A2-0E7E-41C6-8A5B8C5F05AE}"/>
              </a:ext>
            </a:extLst>
          </p:cNvPr>
          <p:cNvSpPr txBox="1"/>
          <p:nvPr/>
        </p:nvSpPr>
        <p:spPr>
          <a:xfrm>
            <a:off x="636744" y="3472204"/>
            <a:ext cx="5202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chemeClr val="accent1"/>
                </a:solidFill>
              </a:rPr>
              <a:t>Npm</a:t>
            </a:r>
            <a:r>
              <a:rPr lang="en-US" altLang="ko-KR" sz="2500" b="1" dirty="0">
                <a:solidFill>
                  <a:schemeClr val="accent1"/>
                </a:solidFill>
              </a:rPr>
              <a:t> start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0247CAC-5B47-E23B-2713-C9E76616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29" y="1795026"/>
            <a:ext cx="4901004" cy="43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7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MVC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분리하기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65C3A5-6A73-F91F-94F6-4D611D4D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053"/>
            <a:ext cx="3286343" cy="451515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EEF9A5F6-BEF3-2EE0-6D34-7F01D3C6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082" y="1690688"/>
            <a:ext cx="4072009" cy="46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1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MVC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분리하기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65C3A5-6A73-F91F-94F6-4D611D4D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053"/>
            <a:ext cx="3286343" cy="45151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189A6C9-1B10-2150-26DC-DC0A30EE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974" y="1763053"/>
            <a:ext cx="4510302" cy="200538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73B45300-33C7-9354-8D22-661BC118E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831" y="3384833"/>
            <a:ext cx="5164957" cy="28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4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MVC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분리하기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65C3A5-6A73-F91F-94F6-4D611D4D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053"/>
            <a:ext cx="3286343" cy="451515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2CA187-D9EC-944B-DCBD-BCC3ABD0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645" y="1690688"/>
            <a:ext cx="3521497" cy="260422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40C0F9-61E5-2A21-5D86-3CC55D65B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686" y="3429000"/>
            <a:ext cx="3641604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4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MVC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분리하기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65C3A5-6A73-F91F-94F6-4D611D4D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053"/>
            <a:ext cx="3286343" cy="451515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2CA187-D9EC-944B-DCBD-BCC3ABD0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645" y="1690688"/>
            <a:ext cx="3521497" cy="260422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40C0F9-61E5-2A21-5D86-3CC55D65B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686" y="3429000"/>
            <a:ext cx="3641604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 API 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개념 이해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0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REST API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개념 이해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B427F-D4F3-5C1C-23EC-A6589D2208B7}"/>
              </a:ext>
            </a:extLst>
          </p:cNvPr>
          <p:cNvSpPr txBox="1"/>
          <p:nvPr/>
        </p:nvSpPr>
        <p:spPr>
          <a:xfrm>
            <a:off x="1735540" y="2129050"/>
            <a:ext cx="8720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500" b="1" dirty="0"/>
              <a:t>Representational State Transfer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표현 상태 전이</a:t>
            </a:r>
            <a:r>
              <a:rPr lang="en-US" altLang="ko-KR" sz="2500" b="1" dirty="0"/>
              <a:t>)</a:t>
            </a:r>
          </a:p>
          <a:p>
            <a:pPr algn="ctr">
              <a:lnSpc>
                <a:spcPct val="200000"/>
              </a:lnSpc>
            </a:pPr>
            <a:r>
              <a:rPr lang="en-US" altLang="ko-KR" sz="2500" b="1" dirty="0"/>
              <a:t>=</a:t>
            </a:r>
          </a:p>
          <a:p>
            <a:pPr algn="ctr">
              <a:lnSpc>
                <a:spcPct val="200000"/>
              </a:lnSpc>
            </a:pPr>
            <a:r>
              <a:rPr lang="ko-KR" altLang="en-US" sz="2500" b="1" dirty="0"/>
              <a:t>리소스 </a:t>
            </a:r>
            <a:r>
              <a:rPr lang="en-US" altLang="ko-KR" sz="2500" b="1" dirty="0"/>
              <a:t>+</a:t>
            </a:r>
            <a:r>
              <a:rPr lang="ko-KR" altLang="en-US" sz="2500" b="1" dirty="0"/>
              <a:t> 메소드 </a:t>
            </a:r>
            <a:r>
              <a:rPr lang="en-US" altLang="ko-KR" sz="2500" b="1" dirty="0"/>
              <a:t>+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메세지</a:t>
            </a:r>
            <a:endParaRPr lang="en-US" altLang="ko-KR" sz="2500" b="1" dirty="0"/>
          </a:p>
          <a:p>
            <a:pPr algn="ctr">
              <a:lnSpc>
                <a:spcPct val="200000"/>
              </a:lnSpc>
            </a:pPr>
            <a:r>
              <a:rPr lang="en-US" sz="2500" b="1" dirty="0"/>
              <a:t>(ex.)</a:t>
            </a:r>
          </a:p>
          <a:p>
            <a:pPr algn="ctr">
              <a:lnSpc>
                <a:spcPct val="200000"/>
              </a:lnSpc>
            </a:pPr>
            <a:r>
              <a:rPr lang="en-US" sz="2500" b="1" dirty="0"/>
              <a:t>User + POST + </a:t>
            </a:r>
            <a:r>
              <a:rPr lang="en-US" altLang="ko-KR" sz="2500" b="1" dirty="0"/>
              <a:t>“Austin”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97966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REST API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장점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Content Placeholder 6" descr="Website&#10;&#10;Description automatically generated with medium confidence">
            <a:extLst>
              <a:ext uri="{FF2B5EF4-FFF2-40B4-BE49-F238E27FC236}">
                <a16:creationId xmlns:a16="http://schemas.microsoft.com/office/drawing/2014/main" id="{00423F69-19C0-C5D1-484B-D98DE896D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2" t="1867" b="3554"/>
          <a:stretch/>
        </p:blipFill>
        <p:spPr>
          <a:xfrm>
            <a:off x="1268815" y="1965277"/>
            <a:ext cx="9654369" cy="4107977"/>
          </a:xfrm>
        </p:spPr>
      </p:pic>
    </p:spTree>
    <p:extLst>
      <p:ext uri="{BB962C8B-B14F-4D97-AF65-F5344CB8AC3E}">
        <p14:creationId xmlns:p14="http://schemas.microsoft.com/office/powerpoint/2010/main" val="39728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REST API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장점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498C53B-C170-DBDC-673A-4F8F348C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550" y="1924844"/>
            <a:ext cx="8978900" cy="4152900"/>
          </a:xfrm>
        </p:spPr>
      </p:pic>
    </p:spTree>
    <p:extLst>
      <p:ext uri="{BB962C8B-B14F-4D97-AF65-F5344CB8AC3E}">
        <p14:creationId xmlns:p14="http://schemas.microsoft.com/office/powerpoint/2010/main" val="250234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node.js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개발환경 설정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30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Node.js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 설정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Node.js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설치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(`node -v`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확인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NPM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설치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(Node Package Manager, `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npm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-v`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확인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node.js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express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관계 이해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294</Words>
  <Application>Microsoft Macintosh PowerPoint</Application>
  <PresentationFormat>Widescreen</PresentationFormat>
  <Paragraphs>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Malgun Gothic</vt:lpstr>
      <vt:lpstr>Arial</vt:lpstr>
      <vt:lpstr>Calibri</vt:lpstr>
      <vt:lpstr>Calibri Light</vt:lpstr>
      <vt:lpstr>Office Theme</vt:lpstr>
      <vt:lpstr>PowerPoint Presentation</vt:lpstr>
      <vt:lpstr>학습목표</vt:lpstr>
      <vt:lpstr>1. REST API 개념 이해</vt:lpstr>
      <vt:lpstr>REST API 개념 이해</vt:lpstr>
      <vt:lpstr>REST API 장점</vt:lpstr>
      <vt:lpstr>REST API 장점</vt:lpstr>
      <vt:lpstr>2. node.js 개발환경 설정</vt:lpstr>
      <vt:lpstr>Node.js 개발환경 설정</vt:lpstr>
      <vt:lpstr>3. node.js와 express의 관계 이해</vt:lpstr>
      <vt:lpstr>Node.js와 express</vt:lpstr>
      <vt:lpstr>Node.js와 express</vt:lpstr>
      <vt:lpstr>Node.js와 express</vt:lpstr>
      <vt:lpstr>4. node.js express 프로젝트</vt:lpstr>
      <vt:lpstr>1. 전체 디렉토리 만들기</vt:lpstr>
      <vt:lpstr>1. 전체 디렉토리 만들기</vt:lpstr>
      <vt:lpstr>2. NPM 기본 설정하기</vt:lpstr>
      <vt:lpstr>2. NPM 기본 설정하기</vt:lpstr>
      <vt:lpstr>5. 기본 예제 따라하기</vt:lpstr>
      <vt:lpstr>2. NPM 기본예제 설정하기</vt:lpstr>
      <vt:lpstr>2. NPM 기본예제 설정하기</vt:lpstr>
      <vt:lpstr>5. MVC 패턴 최적화하기</vt:lpstr>
      <vt:lpstr>1. NPM 기본예제 설정하기</vt:lpstr>
      <vt:lpstr>2. 서버 실행 부분 분리하기</vt:lpstr>
      <vt:lpstr>4. Package 수정하기</vt:lpstr>
      <vt:lpstr>4. Package 수정하기</vt:lpstr>
      <vt:lpstr>5. MVC 분리하기</vt:lpstr>
      <vt:lpstr>5. MVC 분리하기</vt:lpstr>
      <vt:lpstr>5. MVC 분리하기</vt:lpstr>
      <vt:lpstr>5. MVC 분리하기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김지욱[ 학부재학 / 경영학과 ]</dc:creator>
  <cp:lastModifiedBy>김지욱[ 학부재학 / 경영학과 ]</cp:lastModifiedBy>
  <cp:revision>25</cp:revision>
  <dcterms:created xsi:type="dcterms:W3CDTF">2022-09-12T08:13:02Z</dcterms:created>
  <dcterms:modified xsi:type="dcterms:W3CDTF">2022-09-12T10:47:59Z</dcterms:modified>
</cp:coreProperties>
</file>