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2" r:id="rId3"/>
    <p:sldId id="259" r:id="rId4"/>
    <p:sldId id="264" r:id="rId5"/>
    <p:sldId id="263" r:id="rId6"/>
    <p:sldId id="277" r:id="rId7"/>
    <p:sldId id="278" r:id="rId8"/>
    <p:sldId id="280" r:id="rId9"/>
    <p:sldId id="281" r:id="rId10"/>
    <p:sldId id="275" r:id="rId11"/>
    <p:sldId id="270" r:id="rId12"/>
    <p:sldId id="27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2D9"/>
    <a:srgbClr val="59EB93"/>
    <a:srgbClr val="488FFF"/>
    <a:srgbClr val="49CAFF"/>
    <a:srgbClr val="0C6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0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741B-1E58-3AD6-C132-A998DE28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FC2B-9B08-B522-BC94-93B7DA93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36C5B-D597-1EA2-F606-DBDC32D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AB97-3DED-7F6C-DA8F-335FAC9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738B-1D64-25C2-07E8-3723524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5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058C-41D7-0E73-B9EE-F9A55D6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83A5-CE21-0BEE-BA06-75719C0A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ACB1-CB6D-3A5B-FF4C-7D2A86E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BECC-B1C8-6255-A18E-B1ABE6D5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03A0-F364-0BC1-2C92-FE7226E6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1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1A67B-9252-8593-708C-847DF555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405A4-B0EE-6BE6-2B73-8B93AF45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404A5-D3B8-123A-7F22-10E56DD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75DE-CB87-3097-8234-13A8DD8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10DB-B43C-DADB-2A10-DE009E7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3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3C3-D14C-05A2-87E0-497F220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70AC-F0B3-96E1-3F46-E7413F9C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37DAD-D5EC-B044-A562-09FDCF2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9E91A-1982-6DDB-EDC8-58F45BE0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C775-FF35-51C7-7589-D68F78B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1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FC2E-1F96-8C83-FAC0-8BAC22B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2F78F-6AB3-E798-D954-4569BBFE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002B-46CE-DFC9-B211-47F694C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EFE8-7938-8EBB-89AC-EEC2D6D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D0FB-A869-8610-5A8A-E135CD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29B4-12CD-D7B8-13F3-A4F4E8BB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C87DB-CA31-0907-B61D-A7384004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02E39-CCCD-8554-E4DD-22924D5E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24AB-7766-EBBC-C6CF-5DC96A1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E8F0-18EB-9B65-C6EA-06C5F61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7E50-B168-C538-34BF-420334EB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8FC48-A1B8-A9F7-32C8-A7FCDDF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703E9-E847-CB4F-361C-9A22A1F6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877ED-DEC4-8590-0E3A-B2D02E72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31689-E524-6AD4-9F65-01F3CE44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1A11-7384-6959-9477-060C4822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EA328-D997-9B52-BCD6-852C6D6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B4AA8-C79E-90B2-3E62-46C35D2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6CE08-FC7D-7D42-4F96-4E8B8B5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042C-04D8-ABBA-1F0B-7551CD9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DFB25-AF1A-D138-388F-61982560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16820-C294-D965-6C6E-0EBE67E7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D4EED-B619-CF46-0F10-34A21A01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0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C672F8-00B6-3314-944B-9B27F53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50111-D4DE-6C32-603A-4B7949B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C6C9D-AD0C-D3B5-07D8-DB230B4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2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5BE2-B63C-7244-CEAE-EEC35A4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DF54-A7D3-F9C3-E3BD-434E0B6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AB5B2-D97E-A26C-D6A2-087697B7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E38-8D17-D085-8879-FD98DC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B2F4-658D-5EBD-30BC-FB094632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ABCAB-FFF5-7B95-7BE2-5C55DB16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4B5E5-A903-B7F0-07DF-D6DFB297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FF731-0EF8-9C7C-323E-A04B64A3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E730F-C343-85BE-4723-CC1F35D8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91070-6EA9-6FEF-0511-933CD21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B8213-6474-BB33-40A1-11E0278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B19D7-904B-BA7A-93F8-3C2FC99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4FF11-D99F-F7B5-1A7C-2318BE4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74568-3801-39DB-0B97-F1CF8F2A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77DB-32A4-72A8-C486-3C6BB7F9A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9ECF-BE6D-7248-80F1-E6948D730B15}" type="datetimeFigureOut">
              <a:rPr kumimoji="1" lang="ko-Kore-KR" altLang="en-US" smtClean="0"/>
              <a:t>5/17/22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BF37-83F7-5EF3-994A-CE3D9048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DF84-7359-5E38-B4FB-662D3F7D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49254-1834-5171-8A65-C0F51C8A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2508250"/>
            <a:ext cx="2794000" cy="1841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E4E6E3-502B-5549-8907-EBE52AD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696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세션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로딩 중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6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7E6B4-21D7-8DB8-266F-00ADB3542C0E}"/>
              </a:ext>
            </a:extLst>
          </p:cNvPr>
          <p:cNvSpPr/>
          <p:nvPr/>
        </p:nvSpPr>
        <p:spPr>
          <a:xfrm rot="10800000">
            <a:off x="0" y="0"/>
            <a:ext cx="12237003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비즈니스 전략 분석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1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8CF04F-BC47-04CC-1CF9-5B7AB6545599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821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F7CCEB-5DB4-C9DE-1681-F27A87547145}"/>
              </a:ext>
            </a:extLst>
          </p:cNvPr>
          <p:cNvSpPr/>
          <p:nvPr/>
        </p:nvSpPr>
        <p:spPr>
          <a:xfrm rot="10800000">
            <a:off x="0" y="0"/>
            <a:ext cx="12237003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세션 끝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53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DD9C-4EC8-E211-2C98-B5EE0720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3211"/>
            <a:ext cx="9144000" cy="1193800"/>
          </a:xfrm>
        </p:spPr>
        <p:txBody>
          <a:bodyPr anchor="ctr" anchorCtr="1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팬데믹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전후의 대한항공 이용자 요인 분석</a:t>
            </a:r>
            <a:b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3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텍스트마이닝을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활용하여</a:t>
            </a: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kumimoji="1" lang="ko-Kore-KR" altLang="en-US" sz="3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3D92F-144F-6AB7-65EB-D309EFC3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56" y="2683363"/>
            <a:ext cx="3253288" cy="14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학습목표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제안배경</a:t>
            </a:r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ED6995-73D8-CDC2-4F8F-979C76AC28CB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7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31EC03-D72B-94AA-C168-E0FF7E997512}"/>
              </a:ext>
            </a:extLst>
          </p:cNvPr>
          <p:cNvSpPr/>
          <p:nvPr/>
        </p:nvSpPr>
        <p:spPr>
          <a:xfrm rot="10800000">
            <a:off x="0" y="0"/>
            <a:ext cx="12237003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제안 배경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제안 배경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코로나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팬데믹으로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인해 항공업계 침체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엔데믹에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대비하여 경영전략 재편 필요성 대두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각국의 여행 규제 해제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수요예측에 따른 항공노선 재편 필요성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256FB-82CA-10B3-0294-265DCF43486C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845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31EC03-D72B-94AA-C168-E0FF7E997512}"/>
              </a:ext>
            </a:extLst>
          </p:cNvPr>
          <p:cNvSpPr/>
          <p:nvPr/>
        </p:nvSpPr>
        <p:spPr>
          <a:xfrm rot="10800000">
            <a:off x="0" y="0"/>
            <a:ext cx="12237003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텍스트 마이닝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3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TripAdvisor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크롤링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8E3836F-994A-F332-2F44-FDC628A5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475"/>
          <a:stretch/>
        </p:blipFill>
        <p:spPr>
          <a:xfrm>
            <a:off x="838200" y="3563937"/>
            <a:ext cx="10515600" cy="275771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5256FB-82CA-10B3-0294-265DCF43486C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744637-D51F-49C7-6617-48C9D2FDB0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소셜미디어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애널리틱스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크롤링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한국어 리뷰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600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자연어 처리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0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텍스트 마이닝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'</a:t>
            </a:r>
            <a:r>
              <a:rPr lang="ko-KR" altLang="en-US" dirty="0">
                <a:solidFill>
                  <a:srgbClr val="FF0000"/>
                </a:solidFill>
              </a:rPr>
              <a:t>대한항공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서비스</a:t>
            </a:r>
            <a:r>
              <a:rPr lang="ko-KR" altLang="en-US" dirty="0">
                <a:solidFill>
                  <a:srgbClr val="FF0000"/>
                </a:solidFill>
              </a:rPr>
              <a:t> 좋고 </a:t>
            </a:r>
            <a:r>
              <a:rPr lang="ko-KR" altLang="en-US" dirty="0" err="1">
                <a:solidFill>
                  <a:srgbClr val="FF0000"/>
                </a:solidFill>
              </a:rPr>
              <a:t>만족스럽니다</a:t>
            </a:r>
            <a:r>
              <a:rPr lang="en-US" altLang="ko-KR" dirty="0"/>
              <a:t>. </a:t>
            </a:r>
            <a:r>
              <a:rPr lang="ko-KR" altLang="en-US" dirty="0"/>
              <a:t>기종에 개인별 스크린이 있는 기종은 비교적 최신 영화를 볼 수 있어서 비행이 덜 지루합니다</a:t>
            </a:r>
            <a:r>
              <a:rPr lang="en-US" altLang="ko-KR" dirty="0"/>
              <a:t>. </a:t>
            </a:r>
            <a:r>
              <a:rPr lang="ko-KR" altLang="en-US" b="1" dirty="0"/>
              <a:t>기내식</a:t>
            </a:r>
            <a:r>
              <a:rPr lang="ko-KR" altLang="en-US" dirty="0"/>
              <a:t>도 맛있고 어린이 기내식도 여러가지 선택 가능합니다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승무원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0000"/>
                </a:solidFill>
              </a:rPr>
              <a:t>친절하고 </a:t>
            </a:r>
            <a:r>
              <a:rPr lang="ko-KR" altLang="en-US" b="1" dirty="0">
                <a:solidFill>
                  <a:srgbClr val="FF0000"/>
                </a:solidFill>
              </a:rPr>
              <a:t>서비스</a:t>
            </a:r>
            <a:r>
              <a:rPr lang="ko-KR" altLang="en-US" dirty="0">
                <a:solidFill>
                  <a:srgbClr val="FF0000"/>
                </a:solidFill>
              </a:rPr>
              <a:t> 교육이 잘 되어 </a:t>
            </a:r>
            <a:r>
              <a:rPr lang="ko-KR" altLang="en-US" dirty="0"/>
              <a:t>있습니다</a:t>
            </a:r>
            <a:r>
              <a:rPr lang="en-US" altLang="ko-KR" dirty="0"/>
              <a:t>.'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256FB-82CA-10B3-0294-265DCF43486C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6B1D7-9FB4-B5DB-7E1E-C3101722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6029"/>
            <a:ext cx="10750826" cy="10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Group By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date – </a:t>
            </a:r>
            <a:r>
              <a:rPr lang="ko-KR" altLang="en-US" dirty="0"/>
              <a:t>코로나 이전</a:t>
            </a:r>
            <a:r>
              <a:rPr lang="en-US" altLang="ko-KR" dirty="0"/>
              <a:t>,</a:t>
            </a:r>
            <a:r>
              <a:rPr lang="ko-KR" altLang="en-US" dirty="0"/>
              <a:t> 코로나 이후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international – international, domestic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cabin_class</a:t>
            </a:r>
            <a:r>
              <a:rPr lang="en-US" altLang="ko-KR" dirty="0"/>
              <a:t> – economy, business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256FB-82CA-10B3-0294-265DCF43486C}"/>
              </a:ext>
            </a:extLst>
          </p:cNvPr>
          <p:cNvSpPr/>
          <p:nvPr/>
        </p:nvSpPr>
        <p:spPr>
          <a:xfrm rot="10800000">
            <a:off x="1" y="0"/>
            <a:ext cx="393894" cy="6858000"/>
          </a:xfrm>
          <a:prstGeom prst="rect">
            <a:avLst/>
          </a:prstGeom>
          <a:gradFill flip="none" rotWithShape="1">
            <a:gsLst>
              <a:gs pos="0">
                <a:srgbClr val="59EB93"/>
              </a:gs>
              <a:gs pos="100000">
                <a:srgbClr val="4FB2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213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</Words>
  <Application>Microsoft Macintosh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Office 테마</vt:lpstr>
      <vt:lpstr>세션 로딩 중</vt:lpstr>
      <vt:lpstr>팬데믹 전후의 대한항공 이용자 요인 분석 -텍스트마이닝을 활용하여-</vt:lpstr>
      <vt:lpstr>학습목표</vt:lpstr>
      <vt:lpstr>1. 제안 배경</vt:lpstr>
      <vt:lpstr>제안 배경</vt:lpstr>
      <vt:lpstr>2. 텍스트 마이닝</vt:lpstr>
      <vt:lpstr>TripAdvisor 크롤링 데이터</vt:lpstr>
      <vt:lpstr>텍스트 마이닝</vt:lpstr>
      <vt:lpstr>Group By</vt:lpstr>
      <vt:lpstr>3. 비즈니스 전략 분석</vt:lpstr>
      <vt:lpstr>PowerPoint 프레젠테이션</vt:lpstr>
      <vt:lpstr>세션 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 로딩 중</dc:title>
  <dc:creator>김지욱[ 학부재학 / 경영학과 ]</dc:creator>
  <cp:lastModifiedBy>김지욱[ 학부재학 / 경영학과 ]</cp:lastModifiedBy>
  <cp:revision>29</cp:revision>
  <dcterms:created xsi:type="dcterms:W3CDTF">2022-05-03T14:23:48Z</dcterms:created>
  <dcterms:modified xsi:type="dcterms:W3CDTF">2022-05-17T07:15:37Z</dcterms:modified>
</cp:coreProperties>
</file>