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3F4F-84DA-4D41-AEAE-F3DCE4728B9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6B18-792B-4F69-9990-676BDE8E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C8B55B-634E-41EF-9C3A-F7C6BD4552A7}"/>
              </a:ext>
            </a:extLst>
          </p:cNvPr>
          <p:cNvCxnSpPr>
            <a:cxnSpLocks/>
          </p:cNvCxnSpPr>
          <p:nvPr/>
        </p:nvCxnSpPr>
        <p:spPr>
          <a:xfrm flipV="1">
            <a:off x="895786" y="4360375"/>
            <a:ext cx="8200494" cy="6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DF3A87-41C6-4A33-8B54-899BC2E2787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3711" y="3858560"/>
            <a:ext cx="9735104" cy="346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8245-04BA-4564-8499-3935F6D0DAD8}"/>
              </a:ext>
            </a:extLst>
          </p:cNvPr>
          <p:cNvCxnSpPr>
            <a:cxnSpLocks/>
          </p:cNvCxnSpPr>
          <p:nvPr/>
        </p:nvCxnSpPr>
        <p:spPr>
          <a:xfrm>
            <a:off x="1723751" y="3455136"/>
            <a:ext cx="44906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931133-AA81-447F-9CD1-D194E87A52EF}"/>
              </a:ext>
            </a:extLst>
          </p:cNvPr>
          <p:cNvCxnSpPr>
            <a:cxnSpLocks/>
          </p:cNvCxnSpPr>
          <p:nvPr/>
        </p:nvCxnSpPr>
        <p:spPr>
          <a:xfrm>
            <a:off x="1656057" y="2942744"/>
            <a:ext cx="26673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A7E50-40ED-403A-846C-2432D3300D06}"/>
              </a:ext>
            </a:extLst>
          </p:cNvPr>
          <p:cNvCxnSpPr>
            <a:cxnSpLocks/>
          </p:cNvCxnSpPr>
          <p:nvPr/>
        </p:nvCxnSpPr>
        <p:spPr>
          <a:xfrm>
            <a:off x="1766657" y="2473029"/>
            <a:ext cx="21040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5C8F9D-3AD5-4777-B3CA-466EC5934D55}"/>
              </a:ext>
            </a:extLst>
          </p:cNvPr>
          <p:cNvCxnSpPr/>
          <p:nvPr/>
        </p:nvCxnSpPr>
        <p:spPr>
          <a:xfrm>
            <a:off x="1723751" y="1603691"/>
            <a:ext cx="7102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B5BD4-58B9-40C8-9329-58AF13276096}"/>
              </a:ext>
            </a:extLst>
          </p:cNvPr>
          <p:cNvCxnSpPr/>
          <p:nvPr/>
        </p:nvCxnSpPr>
        <p:spPr>
          <a:xfrm>
            <a:off x="1802170" y="2028342"/>
            <a:ext cx="7102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79F1B9-7F54-49FD-873D-EEA1F141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10005"/>
              </p:ext>
            </p:extLst>
          </p:nvPr>
        </p:nvGraphicFramePr>
        <p:xfrm>
          <a:off x="1890943" y="1123395"/>
          <a:ext cx="98009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92">
                  <a:extLst>
                    <a:ext uri="{9D8B030D-6E8A-4147-A177-3AD203B41FA5}">
                      <a16:colId xmlns:a16="http://schemas.microsoft.com/office/drawing/2014/main" val="3939485236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3449186379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615739096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71907192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985174752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2255442115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672305803"/>
                    </a:ext>
                  </a:extLst>
                </a:gridCol>
                <a:gridCol w="653396">
                  <a:extLst>
                    <a:ext uri="{9D8B030D-6E8A-4147-A177-3AD203B41FA5}">
                      <a16:colId xmlns:a16="http://schemas.microsoft.com/office/drawing/2014/main" val="3273322763"/>
                    </a:ext>
                  </a:extLst>
                </a:gridCol>
              </a:tblGrid>
              <a:tr h="1947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46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85F6684-FEBF-4A7B-868C-C7EEB816F8A0}"/>
              </a:ext>
            </a:extLst>
          </p:cNvPr>
          <p:cNvSpPr txBox="1"/>
          <p:nvPr/>
        </p:nvSpPr>
        <p:spPr>
          <a:xfrm>
            <a:off x="1802170" y="861785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Feb 1 2019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B3C7D9-9912-4565-9837-3D3F21D2A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60643"/>
              </p:ext>
            </p:extLst>
          </p:nvPr>
        </p:nvGraphicFramePr>
        <p:xfrm>
          <a:off x="123301" y="1096765"/>
          <a:ext cx="1678868" cy="344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68">
                  <a:extLst>
                    <a:ext uri="{9D8B030D-6E8A-4147-A177-3AD203B41FA5}">
                      <a16:colId xmlns:a16="http://schemas.microsoft.com/office/drawing/2014/main" val="3707270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36662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Feasibility Study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8728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06831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 Design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83128"/>
                  </a:ext>
                </a:extLst>
              </a:tr>
              <a:tr h="4913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68262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16847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355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1177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AE4014-A4DB-4EB2-87B0-EDC3B408102B}"/>
              </a:ext>
            </a:extLst>
          </p:cNvPr>
          <p:cNvSpPr/>
          <p:nvPr/>
        </p:nvSpPr>
        <p:spPr>
          <a:xfrm>
            <a:off x="1873188" y="1538736"/>
            <a:ext cx="1553218" cy="11674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44756B-EC68-4056-A20E-72BFF7626C55}"/>
              </a:ext>
            </a:extLst>
          </p:cNvPr>
          <p:cNvSpPr/>
          <p:nvPr/>
        </p:nvSpPr>
        <p:spPr>
          <a:xfrm>
            <a:off x="2512381" y="1996090"/>
            <a:ext cx="1811045" cy="6692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EC0C8A-161F-4A0E-BE2B-660C0F4FB7E5}"/>
              </a:ext>
            </a:extLst>
          </p:cNvPr>
          <p:cNvSpPr/>
          <p:nvPr/>
        </p:nvSpPr>
        <p:spPr>
          <a:xfrm>
            <a:off x="3786956" y="2416274"/>
            <a:ext cx="1317704" cy="10354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1FCEB5-B88D-4703-B819-FB4A2649BDF9}"/>
              </a:ext>
            </a:extLst>
          </p:cNvPr>
          <p:cNvSpPr/>
          <p:nvPr/>
        </p:nvSpPr>
        <p:spPr>
          <a:xfrm>
            <a:off x="3870663" y="2815794"/>
            <a:ext cx="6363441" cy="24314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40C59D-8D4F-431A-89D7-01E42E5B1220}"/>
              </a:ext>
            </a:extLst>
          </p:cNvPr>
          <p:cNvSpPr/>
          <p:nvPr/>
        </p:nvSpPr>
        <p:spPr>
          <a:xfrm>
            <a:off x="6096001" y="3361475"/>
            <a:ext cx="4859045" cy="1765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63C8E0-5191-4B41-9307-25E243B12BF5}"/>
              </a:ext>
            </a:extLst>
          </p:cNvPr>
          <p:cNvSpPr/>
          <p:nvPr/>
        </p:nvSpPr>
        <p:spPr>
          <a:xfrm>
            <a:off x="10608816" y="3815866"/>
            <a:ext cx="877903" cy="8538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A9A207-2305-4E82-B39E-69EF06130F2F}"/>
              </a:ext>
            </a:extLst>
          </p:cNvPr>
          <p:cNvSpPr/>
          <p:nvPr/>
        </p:nvSpPr>
        <p:spPr>
          <a:xfrm>
            <a:off x="8726754" y="4323218"/>
            <a:ext cx="2803493" cy="74314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llate 22">
            <a:extLst>
              <a:ext uri="{FF2B5EF4-FFF2-40B4-BE49-F238E27FC236}">
                <a16:creationId xmlns:a16="http://schemas.microsoft.com/office/drawing/2014/main" id="{70984A6C-DEDA-40B7-8B4C-715DB836DE2B}"/>
              </a:ext>
            </a:extLst>
          </p:cNvPr>
          <p:cNvSpPr/>
          <p:nvPr/>
        </p:nvSpPr>
        <p:spPr>
          <a:xfrm>
            <a:off x="3691168" y="1837699"/>
            <a:ext cx="265590" cy="384542"/>
          </a:xfrm>
          <a:prstGeom prst="flowChartCol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2364F-08C9-40DF-B9B9-49607F0E5456}"/>
              </a:ext>
            </a:extLst>
          </p:cNvPr>
          <p:cNvSpPr txBox="1"/>
          <p:nvPr/>
        </p:nvSpPr>
        <p:spPr>
          <a:xfrm>
            <a:off x="3140384" y="2174577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Feasibility Report</a:t>
            </a:r>
          </a:p>
        </p:txBody>
      </p:sp>
      <p:sp>
        <p:nvSpPr>
          <p:cNvPr id="27" name="Flowchart: Collate 26">
            <a:extLst>
              <a:ext uri="{FF2B5EF4-FFF2-40B4-BE49-F238E27FC236}">
                <a16:creationId xmlns:a16="http://schemas.microsoft.com/office/drawing/2014/main" id="{61B585C3-87ED-4CAD-9020-191D20D264C4}"/>
              </a:ext>
            </a:extLst>
          </p:cNvPr>
          <p:cNvSpPr/>
          <p:nvPr/>
        </p:nvSpPr>
        <p:spPr>
          <a:xfrm>
            <a:off x="8171521" y="3273026"/>
            <a:ext cx="265590" cy="384542"/>
          </a:xfrm>
          <a:prstGeom prst="flowChartCol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A98D2-0492-4537-B03A-490479C88FCB}"/>
              </a:ext>
            </a:extLst>
          </p:cNvPr>
          <p:cNvSpPr txBox="1"/>
          <p:nvPr/>
        </p:nvSpPr>
        <p:spPr>
          <a:xfrm>
            <a:off x="7620737" y="3620112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Progress Report 1</a:t>
            </a:r>
          </a:p>
        </p:txBody>
      </p:sp>
      <p:sp>
        <p:nvSpPr>
          <p:cNvPr id="29" name="Flowchart: Collate 28">
            <a:extLst>
              <a:ext uri="{FF2B5EF4-FFF2-40B4-BE49-F238E27FC236}">
                <a16:creationId xmlns:a16="http://schemas.microsoft.com/office/drawing/2014/main" id="{0F8CC2B2-53F5-49F4-BA73-7D4144B3D0DA}"/>
              </a:ext>
            </a:extLst>
          </p:cNvPr>
          <p:cNvSpPr/>
          <p:nvPr/>
        </p:nvSpPr>
        <p:spPr>
          <a:xfrm>
            <a:off x="11182538" y="3690551"/>
            <a:ext cx="265590" cy="384542"/>
          </a:xfrm>
          <a:prstGeom prst="flowChartCol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42CEC-890B-489A-9102-7A1C83911FC1}"/>
              </a:ext>
            </a:extLst>
          </p:cNvPr>
          <p:cNvSpPr txBox="1"/>
          <p:nvPr/>
        </p:nvSpPr>
        <p:spPr>
          <a:xfrm>
            <a:off x="10351366" y="4042667"/>
            <a:ext cx="1363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Phase 1 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BB0E5-CE74-4AF6-9E88-BD315D194A74}"/>
              </a:ext>
            </a:extLst>
          </p:cNvPr>
          <p:cNvSpPr txBox="1"/>
          <p:nvPr/>
        </p:nvSpPr>
        <p:spPr>
          <a:xfrm>
            <a:off x="7017432" y="870956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Mar 1 2019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31D5E2-EAA8-477D-A1C7-C1890A7F45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823963" y="853707"/>
            <a:ext cx="0" cy="9839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2FCB74-BBA2-4441-AE57-46A94394D0B3}"/>
              </a:ext>
            </a:extLst>
          </p:cNvPr>
          <p:cNvSpPr txBox="1"/>
          <p:nvPr/>
        </p:nvSpPr>
        <p:spPr>
          <a:xfrm>
            <a:off x="3433350" y="629512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Feb 8 2019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808C-3D97-4E34-B0CE-6A52FC82219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304316" y="853707"/>
            <a:ext cx="0" cy="24193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F601F9-36B6-40D4-A00C-D721F1D1E7F0}"/>
              </a:ext>
            </a:extLst>
          </p:cNvPr>
          <p:cNvSpPr txBox="1"/>
          <p:nvPr/>
        </p:nvSpPr>
        <p:spPr>
          <a:xfrm>
            <a:off x="7953279" y="630484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Mar 6 2019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2086EB-1F78-4423-B246-1B87BAACC788}"/>
              </a:ext>
            </a:extLst>
          </p:cNvPr>
          <p:cNvCxnSpPr>
            <a:cxnSpLocks/>
          </p:cNvCxnSpPr>
          <p:nvPr/>
        </p:nvCxnSpPr>
        <p:spPr>
          <a:xfrm>
            <a:off x="11315333" y="853707"/>
            <a:ext cx="0" cy="28378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2E43EA-DBF1-4B72-B383-7359267F086C}"/>
              </a:ext>
            </a:extLst>
          </p:cNvPr>
          <p:cNvSpPr txBox="1"/>
          <p:nvPr/>
        </p:nvSpPr>
        <p:spPr>
          <a:xfrm>
            <a:off x="10837533" y="630414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Mar 23 2019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AC433F7-1B94-4399-8F9D-E739C9A9601F}"/>
              </a:ext>
            </a:extLst>
          </p:cNvPr>
          <p:cNvSpPr txBox="1">
            <a:spLocks/>
          </p:cNvSpPr>
          <p:nvPr/>
        </p:nvSpPr>
        <p:spPr>
          <a:xfrm>
            <a:off x="355108" y="70785"/>
            <a:ext cx="1802166" cy="5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+mj-lt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316928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808C-3D97-4E34-B0CE-6A52FC822197}"/>
              </a:ext>
            </a:extLst>
          </p:cNvPr>
          <p:cNvCxnSpPr>
            <a:cxnSpLocks/>
          </p:cNvCxnSpPr>
          <p:nvPr/>
        </p:nvCxnSpPr>
        <p:spPr>
          <a:xfrm>
            <a:off x="8176300" y="752194"/>
            <a:ext cx="0" cy="28307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AB370E-0136-46CE-965B-40F6FD26F366}"/>
              </a:ext>
            </a:extLst>
          </p:cNvPr>
          <p:cNvCxnSpPr>
            <a:cxnSpLocks/>
          </p:cNvCxnSpPr>
          <p:nvPr/>
        </p:nvCxnSpPr>
        <p:spPr>
          <a:xfrm>
            <a:off x="1723751" y="4668238"/>
            <a:ext cx="78357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C8B55B-634E-41EF-9C3A-F7C6BD4552A7}"/>
              </a:ext>
            </a:extLst>
          </p:cNvPr>
          <p:cNvCxnSpPr>
            <a:cxnSpLocks/>
          </p:cNvCxnSpPr>
          <p:nvPr/>
        </p:nvCxnSpPr>
        <p:spPr>
          <a:xfrm flipV="1">
            <a:off x="895786" y="4258862"/>
            <a:ext cx="8200494" cy="6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DF3A87-41C6-4A33-8B54-899BC2E2787E}"/>
              </a:ext>
            </a:extLst>
          </p:cNvPr>
          <p:cNvCxnSpPr>
            <a:cxnSpLocks/>
          </p:cNvCxnSpPr>
          <p:nvPr/>
        </p:nvCxnSpPr>
        <p:spPr>
          <a:xfrm flipV="1">
            <a:off x="873711" y="3782611"/>
            <a:ext cx="6086378" cy="91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08245-04BA-4564-8499-3935F6D0DAD8}"/>
              </a:ext>
            </a:extLst>
          </p:cNvPr>
          <p:cNvCxnSpPr>
            <a:cxnSpLocks/>
          </p:cNvCxnSpPr>
          <p:nvPr/>
        </p:nvCxnSpPr>
        <p:spPr>
          <a:xfrm>
            <a:off x="1723751" y="3353623"/>
            <a:ext cx="44906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931133-AA81-447F-9CD1-D194E87A52EF}"/>
              </a:ext>
            </a:extLst>
          </p:cNvPr>
          <p:cNvCxnSpPr>
            <a:cxnSpLocks/>
          </p:cNvCxnSpPr>
          <p:nvPr/>
        </p:nvCxnSpPr>
        <p:spPr>
          <a:xfrm>
            <a:off x="1656057" y="2841231"/>
            <a:ext cx="26673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A7E50-40ED-403A-846C-2432D3300D06}"/>
              </a:ext>
            </a:extLst>
          </p:cNvPr>
          <p:cNvCxnSpPr>
            <a:cxnSpLocks/>
          </p:cNvCxnSpPr>
          <p:nvPr/>
        </p:nvCxnSpPr>
        <p:spPr>
          <a:xfrm>
            <a:off x="1766657" y="2371516"/>
            <a:ext cx="21040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5C8F9D-3AD5-4777-B3CA-466EC5934D55}"/>
              </a:ext>
            </a:extLst>
          </p:cNvPr>
          <p:cNvCxnSpPr/>
          <p:nvPr/>
        </p:nvCxnSpPr>
        <p:spPr>
          <a:xfrm>
            <a:off x="1723751" y="1502178"/>
            <a:ext cx="7102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B5BD4-58B9-40C8-9329-58AF13276096}"/>
              </a:ext>
            </a:extLst>
          </p:cNvPr>
          <p:cNvCxnSpPr/>
          <p:nvPr/>
        </p:nvCxnSpPr>
        <p:spPr>
          <a:xfrm>
            <a:off x="1802170" y="1926829"/>
            <a:ext cx="7102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79F1B9-7F54-49FD-873D-EEA1F141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54433"/>
              </p:ext>
            </p:extLst>
          </p:nvPr>
        </p:nvGraphicFramePr>
        <p:xfrm>
          <a:off x="1890943" y="1021882"/>
          <a:ext cx="98009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96">
                  <a:extLst>
                    <a:ext uri="{9D8B030D-6E8A-4147-A177-3AD203B41FA5}">
                      <a16:colId xmlns:a16="http://schemas.microsoft.com/office/drawing/2014/main" val="3939485236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1446492675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3094526674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398485754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3106414854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559891557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2081776140"/>
                    </a:ext>
                  </a:extLst>
                </a:gridCol>
                <a:gridCol w="1306792">
                  <a:extLst>
                    <a:ext uri="{9D8B030D-6E8A-4147-A177-3AD203B41FA5}">
                      <a16:colId xmlns:a16="http://schemas.microsoft.com/office/drawing/2014/main" val="843971213"/>
                    </a:ext>
                  </a:extLst>
                </a:gridCol>
              </a:tblGrid>
              <a:tr h="1947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B62525"/>
                          </a:solidFill>
                        </a:rPr>
                        <a:t>Week 15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46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85F6684-FEBF-4A7B-868C-C7EEB816F8A0}"/>
              </a:ext>
            </a:extLst>
          </p:cNvPr>
          <p:cNvSpPr txBox="1"/>
          <p:nvPr/>
        </p:nvSpPr>
        <p:spPr>
          <a:xfrm>
            <a:off x="2441364" y="760272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Apr 1 2019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B3C7D9-9912-4565-9837-3D3F21D2A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57707"/>
              </p:ext>
            </p:extLst>
          </p:nvPr>
        </p:nvGraphicFramePr>
        <p:xfrm>
          <a:off x="123301" y="995252"/>
          <a:ext cx="1678868" cy="388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68">
                  <a:extLst>
                    <a:ext uri="{9D8B030D-6E8A-4147-A177-3AD203B41FA5}">
                      <a16:colId xmlns:a16="http://schemas.microsoft.com/office/drawing/2014/main" val="3707270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36662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Feasibility Study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8728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06831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System Design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083128"/>
                  </a:ext>
                </a:extLst>
              </a:tr>
              <a:tr h="4913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68262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16847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355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11779"/>
                  </a:ext>
                </a:extLst>
              </a:tr>
              <a:tr h="4459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Licensing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741087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AE4014-A4DB-4EB2-87B0-EDC3B408102B}"/>
              </a:ext>
            </a:extLst>
          </p:cNvPr>
          <p:cNvSpPr/>
          <p:nvPr/>
        </p:nvSpPr>
        <p:spPr>
          <a:xfrm>
            <a:off x="1873189" y="1437223"/>
            <a:ext cx="639187" cy="104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44756B-EC68-4056-A20E-72BFF7626C55}"/>
              </a:ext>
            </a:extLst>
          </p:cNvPr>
          <p:cNvSpPr/>
          <p:nvPr/>
        </p:nvSpPr>
        <p:spPr>
          <a:xfrm>
            <a:off x="1934965" y="1876820"/>
            <a:ext cx="1187520" cy="109152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EC0C8A-161F-4A0E-BE2B-660C0F4FB7E5}"/>
              </a:ext>
            </a:extLst>
          </p:cNvPr>
          <p:cNvSpPr/>
          <p:nvPr/>
        </p:nvSpPr>
        <p:spPr>
          <a:xfrm>
            <a:off x="2597349" y="2314761"/>
            <a:ext cx="1317704" cy="10354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1FCEB5-B88D-4703-B819-FB4A2649BDF9}"/>
              </a:ext>
            </a:extLst>
          </p:cNvPr>
          <p:cNvSpPr/>
          <p:nvPr/>
        </p:nvSpPr>
        <p:spPr>
          <a:xfrm>
            <a:off x="3122487" y="2767548"/>
            <a:ext cx="3278314" cy="13338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40C59D-8D4F-431A-89D7-01E42E5B1220}"/>
              </a:ext>
            </a:extLst>
          </p:cNvPr>
          <p:cNvSpPr/>
          <p:nvPr/>
        </p:nvSpPr>
        <p:spPr>
          <a:xfrm>
            <a:off x="5015883" y="3304352"/>
            <a:ext cx="1944206" cy="986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63C8E0-5191-4B41-9307-25E243B12BF5}"/>
              </a:ext>
            </a:extLst>
          </p:cNvPr>
          <p:cNvSpPr/>
          <p:nvPr/>
        </p:nvSpPr>
        <p:spPr>
          <a:xfrm>
            <a:off x="6702553" y="3732641"/>
            <a:ext cx="1606542" cy="8617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A9A207-2305-4E82-B39E-69EF06130F2F}"/>
              </a:ext>
            </a:extLst>
          </p:cNvPr>
          <p:cNvSpPr/>
          <p:nvPr/>
        </p:nvSpPr>
        <p:spPr>
          <a:xfrm>
            <a:off x="7089978" y="4221705"/>
            <a:ext cx="2803493" cy="74314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2AAC77-ED91-4769-820B-63A65033F0B0}"/>
              </a:ext>
            </a:extLst>
          </p:cNvPr>
          <p:cNvSpPr/>
          <p:nvPr/>
        </p:nvSpPr>
        <p:spPr>
          <a:xfrm flipV="1">
            <a:off x="9154829" y="4631396"/>
            <a:ext cx="1401686" cy="694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lowchart: Collate 22">
            <a:extLst>
              <a:ext uri="{FF2B5EF4-FFF2-40B4-BE49-F238E27FC236}">
                <a16:creationId xmlns:a16="http://schemas.microsoft.com/office/drawing/2014/main" id="{70984A6C-DEDA-40B7-8B4C-715DB836DE2B}"/>
              </a:ext>
            </a:extLst>
          </p:cNvPr>
          <p:cNvSpPr/>
          <p:nvPr/>
        </p:nvSpPr>
        <p:spPr>
          <a:xfrm>
            <a:off x="2363550" y="1293128"/>
            <a:ext cx="265590" cy="384542"/>
          </a:xfrm>
          <a:prstGeom prst="flowChartCol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2364F-08C9-40DF-B9B9-49607F0E5456}"/>
              </a:ext>
            </a:extLst>
          </p:cNvPr>
          <p:cNvSpPr txBox="1"/>
          <p:nvPr/>
        </p:nvSpPr>
        <p:spPr>
          <a:xfrm>
            <a:off x="1812766" y="1640214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Calibri" panose="020F0502020204030204"/>
              </a:rPr>
              <a:t>Progress Report 2</a:t>
            </a:r>
          </a:p>
        </p:txBody>
      </p:sp>
      <p:sp>
        <p:nvSpPr>
          <p:cNvPr id="27" name="Flowchart: Collate 26">
            <a:extLst>
              <a:ext uri="{FF2B5EF4-FFF2-40B4-BE49-F238E27FC236}">
                <a16:creationId xmlns:a16="http://schemas.microsoft.com/office/drawing/2014/main" id="{61B585C3-87ED-4CAD-9020-191D20D264C4}"/>
              </a:ext>
            </a:extLst>
          </p:cNvPr>
          <p:cNvSpPr/>
          <p:nvPr/>
        </p:nvSpPr>
        <p:spPr>
          <a:xfrm>
            <a:off x="8043505" y="3582993"/>
            <a:ext cx="265590" cy="384542"/>
          </a:xfrm>
          <a:prstGeom prst="flowChartCol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A98D2-0492-4537-B03A-490479C88FCB}"/>
              </a:ext>
            </a:extLst>
          </p:cNvPr>
          <p:cNvSpPr txBox="1"/>
          <p:nvPr/>
        </p:nvSpPr>
        <p:spPr>
          <a:xfrm>
            <a:off x="7794473" y="393007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Calibri" panose="020F0502020204030204"/>
              </a:rPr>
              <a:t>Progress Report 3</a:t>
            </a:r>
          </a:p>
        </p:txBody>
      </p:sp>
      <p:sp>
        <p:nvSpPr>
          <p:cNvPr id="29" name="Flowchart: Collate 28">
            <a:extLst>
              <a:ext uri="{FF2B5EF4-FFF2-40B4-BE49-F238E27FC236}">
                <a16:creationId xmlns:a16="http://schemas.microsoft.com/office/drawing/2014/main" id="{0F8CC2B2-53F5-49F4-BA73-7D4144B3D0DA}"/>
              </a:ext>
            </a:extLst>
          </p:cNvPr>
          <p:cNvSpPr/>
          <p:nvPr/>
        </p:nvSpPr>
        <p:spPr>
          <a:xfrm>
            <a:off x="10389831" y="4475701"/>
            <a:ext cx="265590" cy="384542"/>
          </a:xfrm>
          <a:prstGeom prst="flowChartCol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42CEC-890B-489A-9102-7A1C83911FC1}"/>
              </a:ext>
            </a:extLst>
          </p:cNvPr>
          <p:cNvSpPr txBox="1"/>
          <p:nvPr/>
        </p:nvSpPr>
        <p:spPr>
          <a:xfrm>
            <a:off x="9977618" y="4812923"/>
            <a:ext cx="1096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Calibri" panose="020F0502020204030204"/>
              </a:rPr>
              <a:t>Final Handover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BB0E5-CE74-4AF6-9E88-BD315D194A74}"/>
              </a:ext>
            </a:extLst>
          </p:cNvPr>
          <p:cNvSpPr txBox="1"/>
          <p:nvPr/>
        </p:nvSpPr>
        <p:spPr>
          <a:xfrm>
            <a:off x="7656360" y="769443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May 1 2019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31D5E2-EAA8-477D-A1C7-C1890A7F45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496345" y="639568"/>
            <a:ext cx="0" cy="6535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2FCB74-BBA2-4441-AE57-46A94394D0B3}"/>
              </a:ext>
            </a:extLst>
          </p:cNvPr>
          <p:cNvSpPr txBox="1"/>
          <p:nvPr/>
        </p:nvSpPr>
        <p:spPr>
          <a:xfrm>
            <a:off x="2105732" y="413420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alibri" panose="020F0502020204030204"/>
              </a:rPr>
              <a:t>Mar 29 2019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F601F9-36B6-40D4-A00C-D721F1D1E7F0}"/>
              </a:ext>
            </a:extLst>
          </p:cNvPr>
          <p:cNvSpPr txBox="1"/>
          <p:nvPr/>
        </p:nvSpPr>
        <p:spPr>
          <a:xfrm>
            <a:off x="7779431" y="463672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alibri" panose="020F0502020204030204"/>
              </a:rPr>
              <a:t>May 3 2019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2086EB-1F78-4423-B246-1B87BAACC788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0522626" y="872502"/>
            <a:ext cx="6032" cy="35676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2E43EA-DBF1-4B72-B383-7359267F086C}"/>
              </a:ext>
            </a:extLst>
          </p:cNvPr>
          <p:cNvSpPr txBox="1"/>
          <p:nvPr/>
        </p:nvSpPr>
        <p:spPr>
          <a:xfrm>
            <a:off x="10044826" y="610892"/>
            <a:ext cx="967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Calibri" panose="020F0502020204030204"/>
              </a:rPr>
              <a:t>May 15 2019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AC433F7-1B94-4399-8F9D-E739C9A9601F}"/>
              </a:ext>
            </a:extLst>
          </p:cNvPr>
          <p:cNvSpPr txBox="1">
            <a:spLocks/>
          </p:cNvSpPr>
          <p:nvPr/>
        </p:nvSpPr>
        <p:spPr>
          <a:xfrm>
            <a:off x="355108" y="-30728"/>
            <a:ext cx="1802166" cy="5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27039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103</Words>
  <Application>Microsoft Office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Soumik Chatterjee</dc:creator>
  <cp:lastModifiedBy>Soumik Chatterjee</cp:lastModifiedBy>
  <cp:revision>27</cp:revision>
  <dcterms:created xsi:type="dcterms:W3CDTF">2019-02-06T23:04:45Z</dcterms:created>
  <dcterms:modified xsi:type="dcterms:W3CDTF">2019-02-08T05:20:08Z</dcterms:modified>
</cp:coreProperties>
</file>