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3F4B-743D-4C84-AE05-5806E21BFC1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5F0F-FC57-4006-A1B2-FF1A395A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5F0F-FC57-4006-A1B2-FF1A395A29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D5BE-A109-4D96-BA1E-01FBB5F189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7EBE-3823-4ECC-A33C-ED37BDA4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u1dFnGLRikHDy-9kteGmahUn-BrXXT9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https://drive.google.com/file/d/10u1dFnGLRikHDy-9kteGmahUn-BrXXT9/view?usp=sharing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3807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5830" y="613285"/>
            <a:ext cx="25052" cy="58625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47246" y="670632"/>
            <a:ext cx="25052" cy="58625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532357" y="2736690"/>
            <a:ext cx="1741117" cy="100208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9275" y="1052185"/>
            <a:ext cx="4413382" cy="5661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9176" y="1073414"/>
            <a:ext cx="205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94904" y="3415564"/>
            <a:ext cx="4146145" cy="3060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9759" y="368995"/>
            <a:ext cx="185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anagement backend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2320" y="1528175"/>
            <a:ext cx="4542770" cy="4709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17506" y="427853"/>
            <a:ext cx="185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Student’s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781928" y="2581792"/>
            <a:ext cx="2267211" cy="5948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submission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+ Blog Extension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50923" y="1393235"/>
            <a:ext cx="4073435" cy="1769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838194" y="1713583"/>
            <a:ext cx="1889626" cy="651354"/>
          </a:xfrm>
          <a:prstGeom prst="roundRect">
            <a:avLst>
              <a:gd name="adj" fmla="val 20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as a general member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9759" y="3447998"/>
            <a:ext cx="28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Project </a:t>
            </a:r>
            <a:r>
              <a:rPr lang="en-US" sz="1400" b="1" dirty="0" smtClean="0"/>
              <a:t>management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32413" y="1364891"/>
            <a:ext cx="311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Member, </a:t>
            </a:r>
            <a:r>
              <a:rPr lang="en-US" altLang="zh-CN" sz="1400" b="1" dirty="0" smtClean="0"/>
              <a:t>Group </a:t>
            </a:r>
            <a:r>
              <a:rPr lang="en-US" sz="1400" b="1" dirty="0" smtClean="0"/>
              <a:t>management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94905" y="1635305"/>
            <a:ext cx="4029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400" dirty="0" smtClean="0"/>
              <a:t>basic info;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Delete: </a:t>
            </a:r>
            <a:r>
              <a:rPr lang="en-US" sz="1400" dirty="0" smtClean="0"/>
              <a:t>delete the user;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Assign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en-US" sz="1400" dirty="0" smtClean="0"/>
              <a:t>1. Roles to </a:t>
            </a:r>
            <a:r>
              <a:rPr lang="en-US" sz="1400" dirty="0"/>
              <a:t>students: project-owner; </a:t>
            </a:r>
            <a:r>
              <a:rPr lang="en-US" sz="1400" dirty="0" smtClean="0"/>
              <a:t>project-member</a:t>
            </a:r>
          </a:p>
          <a:p>
            <a:r>
              <a:rPr lang="en-US" sz="1400" dirty="0" smtClean="0"/>
              <a:t>2. Project to students, according to student’s project preference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6209" y="3742365"/>
            <a:ext cx="3863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400" dirty="0" smtClean="0"/>
              <a:t>basic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info; approved members; if published etc.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Delete: </a:t>
            </a:r>
            <a:r>
              <a:rPr lang="en-US" sz="1400" dirty="0" smtClean="0"/>
              <a:t>delete the project(s);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Assign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757453" y="4137751"/>
            <a:ext cx="4189910" cy="17145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81928" y="4135796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</a:t>
            </a:r>
            <a:r>
              <a:rPr lang="en-US" b="1" dirty="0" smtClean="0"/>
              <a:t>portfolio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911807" y="4469279"/>
            <a:ext cx="4007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“About”: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“Work”: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“Projects”: info, members, lic, contacts, discussion…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“Blogs”: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“Contact”: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713948" y="4492360"/>
            <a:ext cx="1979846" cy="228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 Feedback </a:t>
            </a:r>
            <a:r>
              <a:rPr lang="en-US" altLang="zh-CN" sz="1400" dirty="0">
                <a:solidFill>
                  <a:schemeClr val="tx1"/>
                </a:solidFill>
              </a:rPr>
              <a:t>&amp; </a:t>
            </a:r>
            <a:r>
              <a:rPr lang="en-US" sz="1400" dirty="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713947" y="4800904"/>
            <a:ext cx="2875135" cy="169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 </a:t>
            </a:r>
            <a:r>
              <a:rPr lang="en-US" sz="1400" dirty="0" smtClean="0">
                <a:solidFill>
                  <a:schemeClr val="tx1"/>
                </a:solidFill>
              </a:rPr>
              <a:t>Feedback </a:t>
            </a:r>
            <a:r>
              <a:rPr lang="en-US" sz="1400" dirty="0">
                <a:solidFill>
                  <a:schemeClr val="tx1"/>
                </a:solidFill>
              </a:rPr>
              <a:t>&amp; Pending/Rejected: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6629744" y="2879217"/>
            <a:ext cx="2152184" cy="964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1"/>
            <a:endCxn id="36" idx="3"/>
          </p:cNvCxnSpPr>
          <p:nvPr/>
        </p:nvCxnSpPr>
        <p:spPr>
          <a:xfrm flipH="1">
            <a:off x="7024359" y="2039260"/>
            <a:ext cx="1813835" cy="2885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3"/>
            <a:endCxn id="49" idx="1"/>
          </p:cNvCxnSpPr>
          <p:nvPr/>
        </p:nvCxnSpPr>
        <p:spPr>
          <a:xfrm>
            <a:off x="5693794" y="4606742"/>
            <a:ext cx="2063659" cy="388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00468" y="5049832"/>
            <a:ext cx="348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Check: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713947" y="5420270"/>
            <a:ext cx="3358556" cy="173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2. could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modify some info from admin end.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13947" y="5135908"/>
            <a:ext cx="3265062" cy="1907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1. Blog of some specific project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29028" y="4536457"/>
            <a:ext cx="87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display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1899" y="5220458"/>
            <a:ext cx="1210430" cy="50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table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97700" y="4325050"/>
            <a:ext cx="1210430" cy="50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table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80021" y="1594645"/>
            <a:ext cx="1210430" cy="50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table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4" idx="3"/>
            <a:endCxn id="49" idx="1"/>
          </p:cNvCxnSpPr>
          <p:nvPr/>
        </p:nvCxnSpPr>
        <p:spPr>
          <a:xfrm flipV="1">
            <a:off x="7072503" y="4995035"/>
            <a:ext cx="684950" cy="5120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32506" y="5160936"/>
            <a:ext cx="87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display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84395" y="3371940"/>
            <a:ext cx="2267211" cy="5948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member management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457" y="457200"/>
            <a:ext cx="1035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Current Progress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8794"/>
              </p:ext>
            </p:extLst>
          </p:nvPr>
        </p:nvGraphicFramePr>
        <p:xfrm>
          <a:off x="350158" y="1860870"/>
          <a:ext cx="1005114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28"/>
                <a:gridCol w="3771900"/>
                <a:gridCol w="40658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Drive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C:\Projects\Portfolio\Portfolio_HTML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https://drive.google.com/open?id=1g8smlx8feP9yg-8bxEJM0pcfrEkGKq1U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HTML 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C:\Projects\Portfolio\Portfolio_HTML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https://drive.google.com/drive/folders/15lT0cRIfcyj7D5asNelGpOWKkJ5fpSI_?usp=sharing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C:\Projects\co-work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https://drive.google.com/file/d/1Yni7xEd8vy9hMEKh63ukkRpbBL-lq_fU/view?usp=sharing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020" y="403163"/>
            <a:ext cx="1959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Future work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9274"/>
              </p:ext>
            </p:extLst>
          </p:nvPr>
        </p:nvGraphicFramePr>
        <p:xfrm>
          <a:off x="1006678" y="1149902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725313"/>
                <a:gridCol w="1693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Add Database: Mysql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Manage users;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Manage portfolios;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the approval progress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Designing;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Publish</a:t>
                      </a:r>
                      <a:r>
                        <a:rPr lang="en-US" baseline="0" dirty="0" smtClean="0"/>
                        <a:t> on Cloud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Google Cloud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Credit/charge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9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218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Requirements</vt:lpstr>
      <vt:lpstr>Architecture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195</cp:revision>
  <dcterms:created xsi:type="dcterms:W3CDTF">2019-06-19T21:16:21Z</dcterms:created>
  <dcterms:modified xsi:type="dcterms:W3CDTF">2019-06-24T20:29:54Z</dcterms:modified>
</cp:coreProperties>
</file>