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6" r:id="rId4"/>
    <p:sldId id="258" r:id="rId5"/>
    <p:sldId id="259" r:id="rId6"/>
    <p:sldId id="260" r:id="rId7"/>
    <p:sldId id="265" r:id="rId8"/>
    <p:sldId id="263" r:id="rId9"/>
    <p:sldId id="266" r:id="rId10"/>
    <p:sldId id="267" r:id="rId11"/>
    <p:sldId id="262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898D-A1F8-4203-A136-0D4981A70E6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B2C1-680A-427B-82F2-D3BF7AAE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898D-A1F8-4203-A136-0D4981A70E6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B2C1-680A-427B-82F2-D3BF7AAE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5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898D-A1F8-4203-A136-0D4981A70E6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B2C1-680A-427B-82F2-D3BF7AAE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4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898D-A1F8-4203-A136-0D4981A70E6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B2C1-680A-427B-82F2-D3BF7AAE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8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898D-A1F8-4203-A136-0D4981A70E6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B2C1-680A-427B-82F2-D3BF7AAE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9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898D-A1F8-4203-A136-0D4981A70E6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B2C1-680A-427B-82F2-D3BF7AAE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5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898D-A1F8-4203-A136-0D4981A70E6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B2C1-680A-427B-82F2-D3BF7AAE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898D-A1F8-4203-A136-0D4981A70E6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B2C1-680A-427B-82F2-D3BF7AAE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898D-A1F8-4203-A136-0D4981A70E6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B2C1-680A-427B-82F2-D3BF7AAE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3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898D-A1F8-4203-A136-0D4981A70E6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B2C1-680A-427B-82F2-D3BF7AAE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1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898D-A1F8-4203-A136-0D4981A70E6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B2C1-680A-427B-82F2-D3BF7AAE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5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898D-A1F8-4203-A136-0D4981A70E6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3B2C1-680A-427B-82F2-D3BF7AAE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2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6816" y="2187746"/>
            <a:ext cx="4518454" cy="1325563"/>
          </a:xfrm>
        </p:spPr>
        <p:txBody>
          <a:bodyPr/>
          <a:lstStyle/>
          <a:p>
            <a:r>
              <a:rPr lang="en-US" dirty="0" err="1" smtClean="0"/>
              <a:t>Train_step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2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1076" y="2373098"/>
            <a:ext cx="5871519" cy="1325563"/>
          </a:xfrm>
        </p:spPr>
        <p:txBody>
          <a:bodyPr/>
          <a:lstStyle/>
          <a:p>
            <a:pPr algn="ctr"/>
            <a:r>
              <a:rPr lang="en-US" dirty="0" smtClean="0"/>
              <a:t>Test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0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2" y="889686"/>
            <a:ext cx="7131417" cy="965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9622" y="298426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!!!0.3, 0.3, 0.5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88891" y="1550773"/>
            <a:ext cx="438665" cy="304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74" y="1922976"/>
            <a:ext cx="2889398" cy="1714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163" y="1808670"/>
            <a:ext cx="2883048" cy="18288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602" y="1854936"/>
            <a:ext cx="2724290" cy="1714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216" y="3986211"/>
            <a:ext cx="2679838" cy="17399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9914" y="3992561"/>
            <a:ext cx="2819545" cy="17336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7319" y="3992561"/>
            <a:ext cx="2648086" cy="174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4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691" y="230473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0.3, 0.3, 1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41" y="1850635"/>
            <a:ext cx="2794144" cy="1809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26" y="762748"/>
            <a:ext cx="7245722" cy="9334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776" y="1971291"/>
            <a:ext cx="2698889" cy="16891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412" y="1971291"/>
            <a:ext cx="2597283" cy="1759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57" y="4115956"/>
            <a:ext cx="2883048" cy="17399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7973" y="4013239"/>
            <a:ext cx="2800494" cy="17971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4291" y="4096905"/>
            <a:ext cx="2768742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84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1" y="2027836"/>
            <a:ext cx="2806844" cy="17272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092" y="401595"/>
            <a:ext cx="23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0.5, 0.5, 0.5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75" y="886467"/>
            <a:ext cx="7163168" cy="920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560" y="1999259"/>
            <a:ext cx="2825895" cy="1784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686" y="2003421"/>
            <a:ext cx="2851297" cy="18098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57" y="4072020"/>
            <a:ext cx="2679838" cy="17907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9318" y="4084721"/>
            <a:ext cx="2667137" cy="17780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1991" y="4072020"/>
            <a:ext cx="2622685" cy="174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6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45" y="1791578"/>
            <a:ext cx="3384044" cy="2681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13" y="790980"/>
            <a:ext cx="8716747" cy="11181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9303" y="315097"/>
            <a:ext cx="209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0.3,1,1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614" y="1909117"/>
            <a:ext cx="3223564" cy="24776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078" y="2186318"/>
            <a:ext cx="2749691" cy="21146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932" y="4473146"/>
            <a:ext cx="2717940" cy="17590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8939" y="4561144"/>
            <a:ext cx="2705239" cy="17145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2267" y="4504897"/>
            <a:ext cx="2844946" cy="172728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784757" y="684429"/>
            <a:ext cx="389238" cy="322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987481" y="1306386"/>
            <a:ext cx="389238" cy="322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82681" y="1588309"/>
            <a:ext cx="389238" cy="322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3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4" y="1389800"/>
            <a:ext cx="3634100" cy="2867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956" y="420304"/>
            <a:ext cx="6991709" cy="927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553" y="1905030"/>
            <a:ext cx="3330144" cy="2450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279" y="1815876"/>
            <a:ext cx="3295819" cy="26290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9303" y="315097"/>
            <a:ext cx="209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0.5,1,1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375" y="4444911"/>
            <a:ext cx="3245017" cy="2387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6343" y="4444911"/>
            <a:ext cx="3200564" cy="23496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5548" y="4765602"/>
            <a:ext cx="2736991" cy="174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5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9303" y="315097"/>
            <a:ext cx="209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1,1,1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07" y="1921945"/>
            <a:ext cx="2565532" cy="1790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3" y="928988"/>
            <a:ext cx="6915505" cy="9080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935" y="1982273"/>
            <a:ext cx="2711589" cy="1670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520" y="1982273"/>
            <a:ext cx="2800494" cy="16955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407" y="3932749"/>
            <a:ext cx="2768742" cy="18098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6281" y="4082406"/>
            <a:ext cx="2705239" cy="1708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8652" y="3932749"/>
            <a:ext cx="2876698" cy="18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6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843" y="2360741"/>
            <a:ext cx="3041822" cy="1325563"/>
          </a:xfrm>
        </p:spPr>
        <p:txBody>
          <a:bodyPr/>
          <a:lstStyle/>
          <a:p>
            <a:r>
              <a:rPr lang="en-US" dirty="0" err="1" smtClean="0"/>
              <a:t>Train_result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2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63" y="1128303"/>
            <a:ext cx="7951586" cy="953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092" y="401595"/>
            <a:ext cx="23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0.3, 0.3,0.3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3351" y="1025611"/>
            <a:ext cx="438665" cy="481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84291" y="1637270"/>
            <a:ext cx="438665" cy="306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57865" y="1877479"/>
            <a:ext cx="438665" cy="306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1" y="2290159"/>
            <a:ext cx="2660787" cy="17463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45" y="2271107"/>
            <a:ext cx="2565532" cy="17653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798" y="2309210"/>
            <a:ext cx="2654436" cy="17082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671" y="4245012"/>
            <a:ext cx="2825895" cy="17463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4245" y="4307141"/>
            <a:ext cx="2692538" cy="17653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8580" y="4307141"/>
            <a:ext cx="2768742" cy="1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41" y="2424972"/>
            <a:ext cx="2927500" cy="1600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41" y="1408990"/>
            <a:ext cx="7252073" cy="889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092" y="401595"/>
            <a:ext cx="23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0.3, 0.5, 0.3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441" y="2424972"/>
            <a:ext cx="2965602" cy="1663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6903" y="2424972"/>
            <a:ext cx="2730640" cy="17526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122" y="4272731"/>
            <a:ext cx="2667137" cy="1797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8600" y="4272731"/>
            <a:ext cx="2781443" cy="16383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2304" y="4215578"/>
            <a:ext cx="2679838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0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75" y="963631"/>
            <a:ext cx="8709038" cy="1122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092" y="401595"/>
            <a:ext cx="23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0.3, 0.5, 0.5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2" y="2367131"/>
            <a:ext cx="2832246" cy="17653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788" y="2367131"/>
            <a:ext cx="2667137" cy="17145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195" y="2367131"/>
            <a:ext cx="2787793" cy="17971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275" y="4362960"/>
            <a:ext cx="2819545" cy="18034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7820" y="4362960"/>
            <a:ext cx="2914800" cy="17653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8596" y="4432813"/>
            <a:ext cx="2762392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9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92" y="401595"/>
            <a:ext cx="23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0.3, 1, 0.3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2" y="1890709"/>
            <a:ext cx="2635385" cy="1816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86" y="870419"/>
            <a:ext cx="6959958" cy="9207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450" y="1998664"/>
            <a:ext cx="2616334" cy="1708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899" y="1998664"/>
            <a:ext cx="2844946" cy="17717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86" y="3875172"/>
            <a:ext cx="2730640" cy="1727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4450" y="3914350"/>
            <a:ext cx="2889398" cy="17209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7825" y="3977853"/>
            <a:ext cx="2775093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6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41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Theme</vt:lpstr>
      <vt:lpstr>Train_step</vt:lpstr>
      <vt:lpstr>PowerPoint Presentation</vt:lpstr>
      <vt:lpstr>PowerPoint Presentation</vt:lpstr>
      <vt:lpstr>PowerPoint Presentation</vt:lpstr>
      <vt:lpstr>Train_result</vt:lpstr>
      <vt:lpstr>PowerPoint Presentation</vt:lpstr>
      <vt:lpstr>PowerPoint Presentation</vt:lpstr>
      <vt:lpstr>PowerPoint Presentation</vt:lpstr>
      <vt:lpstr>PowerPoint Presentation</vt:lpstr>
      <vt:lpstr>Test Result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Wing</dc:creator>
  <cp:lastModifiedBy>Ziwei Wing</cp:lastModifiedBy>
  <cp:revision>70</cp:revision>
  <dcterms:created xsi:type="dcterms:W3CDTF">2018-04-25T19:35:28Z</dcterms:created>
  <dcterms:modified xsi:type="dcterms:W3CDTF">2018-04-25T21:36:06Z</dcterms:modified>
</cp:coreProperties>
</file>