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1" autoAdjust="0"/>
    <p:restoredTop sz="94660"/>
  </p:normalViewPr>
  <p:slideViewPr>
    <p:cSldViewPr snapToGrid="0">
      <p:cViewPr varScale="1">
        <p:scale>
          <a:sx n="85" d="100"/>
          <a:sy n="85" d="100"/>
        </p:scale>
        <p:origin x="63" y="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5500E-9E5B-4E91-BC81-684AE1536CAD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62C72-6D12-4454-8E9A-492F41192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832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5500E-9E5B-4E91-BC81-684AE1536CAD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62C72-6D12-4454-8E9A-492F41192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854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5500E-9E5B-4E91-BC81-684AE1536CAD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62C72-6D12-4454-8E9A-492F41192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772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5500E-9E5B-4E91-BC81-684AE1536CAD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62C72-6D12-4454-8E9A-492F41192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62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5500E-9E5B-4E91-BC81-684AE1536CAD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62C72-6D12-4454-8E9A-492F41192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283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5500E-9E5B-4E91-BC81-684AE1536CAD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62C72-6D12-4454-8E9A-492F41192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405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5500E-9E5B-4E91-BC81-684AE1536CAD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62C72-6D12-4454-8E9A-492F41192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152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5500E-9E5B-4E91-BC81-684AE1536CAD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62C72-6D12-4454-8E9A-492F41192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913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5500E-9E5B-4E91-BC81-684AE1536CAD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62C72-6D12-4454-8E9A-492F41192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36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5500E-9E5B-4E91-BC81-684AE1536CAD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62C72-6D12-4454-8E9A-492F41192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161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5500E-9E5B-4E91-BC81-684AE1536CAD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62C72-6D12-4454-8E9A-492F41192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869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65500E-9E5B-4E91-BC81-684AE1536CAD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B62C72-6D12-4454-8E9A-492F41192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50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228544" y="411386"/>
            <a:ext cx="594641" cy="33097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i1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3103162" y="864847"/>
            <a:ext cx="728342" cy="27207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3103163" y="2105551"/>
            <a:ext cx="728341" cy="28750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3103162" y="3325684"/>
            <a:ext cx="728342" cy="315567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3103162" y="4591633"/>
            <a:ext cx="790050" cy="33051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1245378" y="1263143"/>
            <a:ext cx="594641" cy="33097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i1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1228545" y="2205593"/>
            <a:ext cx="594641" cy="33097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i1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1228546" y="3036780"/>
            <a:ext cx="594641" cy="33097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i1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1228547" y="3888537"/>
            <a:ext cx="594641" cy="33097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i1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1245378" y="4888954"/>
            <a:ext cx="594641" cy="33097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i1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/>
          <p:cNvCxnSpPr>
            <a:stCxn id="4" idx="6"/>
            <a:endCxn id="10" idx="2"/>
          </p:cNvCxnSpPr>
          <p:nvPr/>
        </p:nvCxnSpPr>
        <p:spPr>
          <a:xfrm>
            <a:off x="1823185" y="576876"/>
            <a:ext cx="1279977" cy="424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1823184" y="1030335"/>
            <a:ext cx="1263143" cy="415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8" idx="6"/>
            <a:endCxn id="10" idx="2"/>
          </p:cNvCxnSpPr>
          <p:nvPr/>
        </p:nvCxnSpPr>
        <p:spPr>
          <a:xfrm flipV="1">
            <a:off x="1823187" y="1000885"/>
            <a:ext cx="1279975" cy="2201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7" idx="6"/>
            <a:endCxn id="10" idx="2"/>
          </p:cNvCxnSpPr>
          <p:nvPr/>
        </p:nvCxnSpPr>
        <p:spPr>
          <a:xfrm flipV="1">
            <a:off x="1823186" y="1000885"/>
            <a:ext cx="1279976" cy="1370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935376" y="428215"/>
            <a:ext cx="471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w1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935375" y="1070053"/>
            <a:ext cx="471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w2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840018" y="1809136"/>
            <a:ext cx="471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w3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823185" y="2544030"/>
            <a:ext cx="471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w4</a:t>
            </a:r>
          </a:p>
        </p:txBody>
      </p:sp>
      <p:sp>
        <p:nvSpPr>
          <p:cNvPr id="36" name="Oval 35"/>
          <p:cNvSpPr/>
          <p:nvPr/>
        </p:nvSpPr>
        <p:spPr>
          <a:xfrm>
            <a:off x="1234153" y="5872543"/>
            <a:ext cx="594641" cy="330979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b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44" name="Straight Arrow Connector 43"/>
          <p:cNvCxnSpPr>
            <a:stCxn id="19" idx="6"/>
            <a:endCxn id="10" idx="2"/>
          </p:cNvCxnSpPr>
          <p:nvPr/>
        </p:nvCxnSpPr>
        <p:spPr>
          <a:xfrm flipV="1">
            <a:off x="1823188" y="1000885"/>
            <a:ext cx="1279974" cy="3053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0" idx="6"/>
            <a:endCxn id="10" idx="2"/>
          </p:cNvCxnSpPr>
          <p:nvPr/>
        </p:nvCxnSpPr>
        <p:spPr>
          <a:xfrm flipV="1">
            <a:off x="1840019" y="1000885"/>
            <a:ext cx="1263143" cy="40535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6" idx="6"/>
            <a:endCxn id="10" idx="2"/>
          </p:cNvCxnSpPr>
          <p:nvPr/>
        </p:nvCxnSpPr>
        <p:spPr>
          <a:xfrm flipV="1">
            <a:off x="1828794" y="1000885"/>
            <a:ext cx="1274368" cy="5037148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764753" y="3365410"/>
            <a:ext cx="471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w5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764752" y="4180704"/>
            <a:ext cx="471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w6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744652" y="5020786"/>
            <a:ext cx="471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accent5">
                    <a:lumMod val="75000"/>
                  </a:schemeClr>
                </a:solidFill>
              </a:rPr>
              <a:t>b1</a:t>
            </a:r>
          </a:p>
        </p:txBody>
      </p:sp>
      <p:cxnSp>
        <p:nvCxnSpPr>
          <p:cNvPr id="57" name="Straight Arrow Connector 56"/>
          <p:cNvCxnSpPr>
            <a:stCxn id="4" idx="6"/>
            <a:endCxn id="11" idx="2"/>
          </p:cNvCxnSpPr>
          <p:nvPr/>
        </p:nvCxnSpPr>
        <p:spPr>
          <a:xfrm>
            <a:off x="1823185" y="576876"/>
            <a:ext cx="1279978" cy="1672428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16" idx="6"/>
            <a:endCxn id="11" idx="2"/>
          </p:cNvCxnSpPr>
          <p:nvPr/>
        </p:nvCxnSpPr>
        <p:spPr>
          <a:xfrm>
            <a:off x="1840019" y="1428633"/>
            <a:ext cx="1263144" cy="820671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17" idx="6"/>
            <a:endCxn id="11" idx="2"/>
          </p:cNvCxnSpPr>
          <p:nvPr/>
        </p:nvCxnSpPr>
        <p:spPr>
          <a:xfrm flipV="1">
            <a:off x="1823186" y="2249304"/>
            <a:ext cx="1279977" cy="121779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18" idx="6"/>
            <a:endCxn id="11" idx="2"/>
          </p:cNvCxnSpPr>
          <p:nvPr/>
        </p:nvCxnSpPr>
        <p:spPr>
          <a:xfrm flipV="1">
            <a:off x="1823187" y="2249304"/>
            <a:ext cx="1279976" cy="952966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19" idx="6"/>
            <a:endCxn id="11" idx="2"/>
          </p:cNvCxnSpPr>
          <p:nvPr/>
        </p:nvCxnSpPr>
        <p:spPr>
          <a:xfrm flipV="1">
            <a:off x="1823188" y="2249304"/>
            <a:ext cx="1279975" cy="1804723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20" idx="6"/>
            <a:endCxn id="11" idx="2"/>
          </p:cNvCxnSpPr>
          <p:nvPr/>
        </p:nvCxnSpPr>
        <p:spPr>
          <a:xfrm flipV="1">
            <a:off x="1840019" y="2249304"/>
            <a:ext cx="1263144" cy="2805140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36" idx="6"/>
            <a:endCxn id="11" idx="2"/>
          </p:cNvCxnSpPr>
          <p:nvPr/>
        </p:nvCxnSpPr>
        <p:spPr>
          <a:xfrm flipV="1">
            <a:off x="1828794" y="2249304"/>
            <a:ext cx="1274369" cy="3788729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2311697" y="1224790"/>
            <a:ext cx="471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accent4">
                    <a:lumMod val="75000"/>
                  </a:schemeClr>
                </a:solidFill>
              </a:rPr>
              <a:t>w7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2294409" y="1691350"/>
            <a:ext cx="471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accent4">
                    <a:lumMod val="75000"/>
                  </a:schemeClr>
                </a:solidFill>
              </a:rPr>
              <a:t>w8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2289254" y="2050365"/>
            <a:ext cx="471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accent4">
                    <a:lumMod val="75000"/>
                  </a:schemeClr>
                </a:solidFill>
              </a:rPr>
              <a:t>w9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2224967" y="2465958"/>
            <a:ext cx="599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accent4">
                    <a:lumMod val="75000"/>
                  </a:schemeClr>
                </a:solidFill>
              </a:rPr>
              <a:t>w10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2203466" y="2797858"/>
            <a:ext cx="599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accent4">
                    <a:lumMod val="75000"/>
                  </a:schemeClr>
                </a:solidFill>
              </a:rPr>
              <a:t>w11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2170987" y="3316772"/>
            <a:ext cx="599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accent4">
                    <a:lumMod val="75000"/>
                  </a:schemeClr>
                </a:solidFill>
              </a:rPr>
              <a:t>w12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2044306" y="4859915"/>
            <a:ext cx="471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accent4">
                    <a:lumMod val="75000"/>
                  </a:schemeClr>
                </a:solidFill>
              </a:rPr>
              <a:t>b2</a:t>
            </a:r>
          </a:p>
        </p:txBody>
      </p:sp>
      <p:cxnSp>
        <p:nvCxnSpPr>
          <p:cNvPr id="91" name="Straight Arrow Connector 90"/>
          <p:cNvCxnSpPr>
            <a:stCxn id="4" idx="6"/>
            <a:endCxn id="12" idx="2"/>
          </p:cNvCxnSpPr>
          <p:nvPr/>
        </p:nvCxnSpPr>
        <p:spPr>
          <a:xfrm>
            <a:off x="1823185" y="576876"/>
            <a:ext cx="1279977" cy="29065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16" idx="6"/>
            <a:endCxn id="12" idx="2"/>
          </p:cNvCxnSpPr>
          <p:nvPr/>
        </p:nvCxnSpPr>
        <p:spPr>
          <a:xfrm>
            <a:off x="1840019" y="1428633"/>
            <a:ext cx="1263143" cy="205483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17" idx="6"/>
            <a:endCxn id="12" idx="2"/>
          </p:cNvCxnSpPr>
          <p:nvPr/>
        </p:nvCxnSpPr>
        <p:spPr>
          <a:xfrm>
            <a:off x="1823186" y="2371083"/>
            <a:ext cx="1279976" cy="111238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18" idx="6"/>
            <a:endCxn id="12" idx="2"/>
          </p:cNvCxnSpPr>
          <p:nvPr/>
        </p:nvCxnSpPr>
        <p:spPr>
          <a:xfrm>
            <a:off x="1823187" y="3202270"/>
            <a:ext cx="1279975" cy="28119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stCxn id="19" idx="6"/>
            <a:endCxn id="12" idx="2"/>
          </p:cNvCxnSpPr>
          <p:nvPr/>
        </p:nvCxnSpPr>
        <p:spPr>
          <a:xfrm flipV="1">
            <a:off x="1823188" y="3483468"/>
            <a:ext cx="1279974" cy="57055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endCxn id="12" idx="2"/>
          </p:cNvCxnSpPr>
          <p:nvPr/>
        </p:nvCxnSpPr>
        <p:spPr>
          <a:xfrm flipV="1">
            <a:off x="1834413" y="3483468"/>
            <a:ext cx="1268749" cy="156111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stCxn id="36" idx="6"/>
            <a:endCxn id="12" idx="2"/>
          </p:cNvCxnSpPr>
          <p:nvPr/>
        </p:nvCxnSpPr>
        <p:spPr>
          <a:xfrm flipV="1">
            <a:off x="1828794" y="3483468"/>
            <a:ext cx="1274368" cy="255456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2328068" y="4658420"/>
            <a:ext cx="471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b3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2728351" y="2604815"/>
            <a:ext cx="655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w13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2625562" y="2830353"/>
            <a:ext cx="655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w14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2359844" y="3039575"/>
            <a:ext cx="655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w15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2415839" y="3489322"/>
            <a:ext cx="655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w16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2373738" y="3766265"/>
            <a:ext cx="655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w17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2529663" y="4097033"/>
            <a:ext cx="655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w18</a:t>
            </a:r>
          </a:p>
        </p:txBody>
      </p:sp>
      <p:sp>
        <p:nvSpPr>
          <p:cNvPr id="146" name="Oval 145"/>
          <p:cNvSpPr/>
          <p:nvPr/>
        </p:nvSpPr>
        <p:spPr>
          <a:xfrm>
            <a:off x="4973101" y="1993595"/>
            <a:ext cx="728342" cy="27207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7" name="Oval 146"/>
          <p:cNvSpPr/>
          <p:nvPr/>
        </p:nvSpPr>
        <p:spPr>
          <a:xfrm>
            <a:off x="4973101" y="3224241"/>
            <a:ext cx="728342" cy="27207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49" name="Straight Arrow Connector 148"/>
          <p:cNvCxnSpPr>
            <a:stCxn id="10" idx="6"/>
            <a:endCxn id="146" idx="2"/>
          </p:cNvCxnSpPr>
          <p:nvPr/>
        </p:nvCxnSpPr>
        <p:spPr>
          <a:xfrm>
            <a:off x="3831504" y="1000885"/>
            <a:ext cx="1141597" cy="1128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>
            <a:stCxn id="11" idx="6"/>
            <a:endCxn id="146" idx="2"/>
          </p:cNvCxnSpPr>
          <p:nvPr/>
        </p:nvCxnSpPr>
        <p:spPr>
          <a:xfrm flipV="1">
            <a:off x="3831504" y="2129633"/>
            <a:ext cx="1141597" cy="119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>
            <a:stCxn id="12" idx="6"/>
            <a:endCxn id="146" idx="2"/>
          </p:cNvCxnSpPr>
          <p:nvPr/>
        </p:nvCxnSpPr>
        <p:spPr>
          <a:xfrm flipV="1">
            <a:off x="3831504" y="2129633"/>
            <a:ext cx="1141597" cy="1353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>
            <a:stCxn id="13" idx="6"/>
            <a:endCxn id="146" idx="2"/>
          </p:cNvCxnSpPr>
          <p:nvPr/>
        </p:nvCxnSpPr>
        <p:spPr>
          <a:xfrm flipV="1">
            <a:off x="3893212" y="2129633"/>
            <a:ext cx="1079889" cy="2627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/>
          <p:cNvCxnSpPr>
            <a:stCxn id="10" idx="6"/>
            <a:endCxn id="147" idx="2"/>
          </p:cNvCxnSpPr>
          <p:nvPr/>
        </p:nvCxnSpPr>
        <p:spPr>
          <a:xfrm>
            <a:off x="3831504" y="1000885"/>
            <a:ext cx="1141597" cy="2359394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>
            <a:stCxn id="11" idx="6"/>
            <a:endCxn id="147" idx="2"/>
          </p:cNvCxnSpPr>
          <p:nvPr/>
        </p:nvCxnSpPr>
        <p:spPr>
          <a:xfrm>
            <a:off x="3831504" y="2249304"/>
            <a:ext cx="1141597" cy="1110975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>
            <a:stCxn id="12" idx="6"/>
            <a:endCxn id="147" idx="2"/>
          </p:cNvCxnSpPr>
          <p:nvPr/>
        </p:nvCxnSpPr>
        <p:spPr>
          <a:xfrm flipV="1">
            <a:off x="3831504" y="3360279"/>
            <a:ext cx="1141597" cy="123189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/>
          <p:cNvCxnSpPr>
            <a:stCxn id="13" idx="6"/>
            <a:endCxn id="147" idx="2"/>
          </p:cNvCxnSpPr>
          <p:nvPr/>
        </p:nvCxnSpPr>
        <p:spPr>
          <a:xfrm flipV="1">
            <a:off x="3893212" y="3360279"/>
            <a:ext cx="1079889" cy="1396611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TextBox 177"/>
          <p:cNvSpPr txBox="1"/>
          <p:nvPr/>
        </p:nvSpPr>
        <p:spPr>
          <a:xfrm>
            <a:off x="3871239" y="1961571"/>
            <a:ext cx="756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w’2</a:t>
            </a:r>
          </a:p>
        </p:txBody>
      </p:sp>
      <p:sp>
        <p:nvSpPr>
          <p:cNvPr id="179" name="TextBox 178"/>
          <p:cNvSpPr txBox="1"/>
          <p:nvPr/>
        </p:nvSpPr>
        <p:spPr>
          <a:xfrm>
            <a:off x="3893212" y="1000885"/>
            <a:ext cx="734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w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’1</a:t>
            </a:r>
          </a:p>
        </p:txBody>
      </p:sp>
      <p:sp>
        <p:nvSpPr>
          <p:cNvPr id="180" name="TextBox 179"/>
          <p:cNvSpPr txBox="1"/>
          <p:nvPr/>
        </p:nvSpPr>
        <p:spPr>
          <a:xfrm>
            <a:off x="3861660" y="2981172"/>
            <a:ext cx="829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w’3</a:t>
            </a:r>
          </a:p>
        </p:txBody>
      </p:sp>
      <p:sp>
        <p:nvSpPr>
          <p:cNvPr id="181" name="TextBox 180"/>
          <p:cNvSpPr txBox="1"/>
          <p:nvPr/>
        </p:nvSpPr>
        <p:spPr>
          <a:xfrm>
            <a:off x="3831504" y="3958169"/>
            <a:ext cx="689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w’4</a:t>
            </a:r>
          </a:p>
        </p:txBody>
      </p:sp>
      <p:sp>
        <p:nvSpPr>
          <p:cNvPr id="182" name="TextBox 181"/>
          <p:cNvSpPr txBox="1"/>
          <p:nvPr/>
        </p:nvSpPr>
        <p:spPr>
          <a:xfrm>
            <a:off x="4433156" y="2171000"/>
            <a:ext cx="644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accent4">
                    <a:lumMod val="75000"/>
                  </a:schemeClr>
                </a:solidFill>
              </a:rPr>
              <a:t>w'1</a:t>
            </a:r>
          </a:p>
        </p:txBody>
      </p:sp>
      <p:sp>
        <p:nvSpPr>
          <p:cNvPr id="183" name="TextBox 182"/>
          <p:cNvSpPr txBox="1"/>
          <p:nvPr/>
        </p:nvSpPr>
        <p:spPr>
          <a:xfrm>
            <a:off x="4342464" y="2574927"/>
            <a:ext cx="734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accent4">
                    <a:lumMod val="75000"/>
                  </a:schemeClr>
                </a:solidFill>
              </a:rPr>
              <a:t>w'2</a:t>
            </a:r>
          </a:p>
        </p:txBody>
      </p:sp>
      <p:sp>
        <p:nvSpPr>
          <p:cNvPr id="184" name="TextBox 183"/>
          <p:cNvSpPr txBox="1"/>
          <p:nvPr/>
        </p:nvSpPr>
        <p:spPr>
          <a:xfrm>
            <a:off x="4324700" y="3092216"/>
            <a:ext cx="586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accent4">
                    <a:lumMod val="75000"/>
                  </a:schemeClr>
                </a:solidFill>
              </a:rPr>
              <a:t>w'3</a:t>
            </a:r>
          </a:p>
        </p:txBody>
      </p:sp>
      <p:sp>
        <p:nvSpPr>
          <p:cNvPr id="185" name="TextBox 184"/>
          <p:cNvSpPr txBox="1"/>
          <p:nvPr/>
        </p:nvSpPr>
        <p:spPr>
          <a:xfrm>
            <a:off x="4342464" y="3618379"/>
            <a:ext cx="734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accent4">
                    <a:lumMod val="75000"/>
                  </a:schemeClr>
                </a:solidFill>
              </a:rPr>
              <a:t>w'4</a:t>
            </a:r>
          </a:p>
        </p:txBody>
      </p:sp>
      <p:sp>
        <p:nvSpPr>
          <p:cNvPr id="186" name="Oval 185"/>
          <p:cNvSpPr/>
          <p:nvPr/>
        </p:nvSpPr>
        <p:spPr>
          <a:xfrm>
            <a:off x="8137973" y="2468777"/>
            <a:ext cx="728342" cy="272076"/>
          </a:xfrm>
          <a:prstGeom prst="ellipse">
            <a:avLst/>
          </a:prstGeom>
          <a:solidFill>
            <a:srgbClr val="C00000"/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out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7" name="Oval 186"/>
          <p:cNvSpPr/>
          <p:nvPr/>
        </p:nvSpPr>
        <p:spPr>
          <a:xfrm>
            <a:off x="3217694" y="5867865"/>
            <a:ext cx="594641" cy="330979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b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89" name="Straight Arrow Connector 188"/>
          <p:cNvCxnSpPr>
            <a:stCxn id="187" idx="6"/>
            <a:endCxn id="146" idx="2"/>
          </p:cNvCxnSpPr>
          <p:nvPr/>
        </p:nvCxnSpPr>
        <p:spPr>
          <a:xfrm flipV="1">
            <a:off x="3812335" y="2129633"/>
            <a:ext cx="1160766" cy="3903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/>
          <p:cNvCxnSpPr>
            <a:stCxn id="187" idx="6"/>
            <a:endCxn id="147" idx="2"/>
          </p:cNvCxnSpPr>
          <p:nvPr/>
        </p:nvCxnSpPr>
        <p:spPr>
          <a:xfrm flipV="1">
            <a:off x="3812335" y="3360279"/>
            <a:ext cx="1160766" cy="2673076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TextBox 194"/>
          <p:cNvSpPr txBox="1"/>
          <p:nvPr/>
        </p:nvSpPr>
        <p:spPr>
          <a:xfrm>
            <a:off x="3727262" y="4983845"/>
            <a:ext cx="471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b1</a:t>
            </a:r>
          </a:p>
        </p:txBody>
      </p:sp>
      <p:sp>
        <p:nvSpPr>
          <p:cNvPr id="196" name="TextBox 195"/>
          <p:cNvSpPr txBox="1"/>
          <p:nvPr/>
        </p:nvSpPr>
        <p:spPr>
          <a:xfrm>
            <a:off x="4140516" y="4756890"/>
            <a:ext cx="471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accent4">
                    <a:lumMod val="75000"/>
                  </a:schemeClr>
                </a:solidFill>
              </a:rPr>
              <a:t>b2</a:t>
            </a:r>
          </a:p>
        </p:txBody>
      </p:sp>
      <p:sp>
        <p:nvSpPr>
          <p:cNvPr id="197" name="TextBox 196"/>
          <p:cNvSpPr txBox="1"/>
          <p:nvPr/>
        </p:nvSpPr>
        <p:spPr>
          <a:xfrm>
            <a:off x="1037817" y="72468"/>
            <a:ext cx="10064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50000"/>
                  </a:schemeClr>
                </a:solidFill>
              </a:rPr>
              <a:t>Input Layer</a:t>
            </a:r>
            <a:endParaRPr lang="en-US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2953213" y="72315"/>
            <a:ext cx="1245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50000"/>
                  </a:schemeClr>
                </a:solidFill>
              </a:rPr>
              <a:t>Hidden Layer</a:t>
            </a:r>
            <a:endParaRPr lang="en-US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04" name="Rounded Rectangle 203"/>
          <p:cNvSpPr/>
          <p:nvPr/>
        </p:nvSpPr>
        <p:spPr>
          <a:xfrm>
            <a:off x="6610232" y="2422618"/>
            <a:ext cx="1153753" cy="3643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Activation</a:t>
            </a:r>
          </a:p>
          <a:p>
            <a:pPr algn="ctr"/>
            <a:r>
              <a:rPr lang="en-US" sz="1400" dirty="0" smtClean="0"/>
              <a:t>function</a:t>
            </a:r>
            <a:endParaRPr lang="en-US" sz="1400" dirty="0"/>
          </a:p>
        </p:txBody>
      </p:sp>
      <p:cxnSp>
        <p:nvCxnSpPr>
          <p:cNvPr id="206" name="Straight Arrow Connector 205"/>
          <p:cNvCxnSpPr>
            <a:stCxn id="146" idx="6"/>
            <a:endCxn id="204" idx="1"/>
          </p:cNvCxnSpPr>
          <p:nvPr/>
        </p:nvCxnSpPr>
        <p:spPr>
          <a:xfrm>
            <a:off x="5701443" y="2129633"/>
            <a:ext cx="908789" cy="475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/>
          <p:cNvCxnSpPr>
            <a:stCxn id="147" idx="6"/>
            <a:endCxn id="204" idx="1"/>
          </p:cNvCxnSpPr>
          <p:nvPr/>
        </p:nvCxnSpPr>
        <p:spPr>
          <a:xfrm flipV="1">
            <a:off x="5701443" y="2604816"/>
            <a:ext cx="908789" cy="755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TextBox 209"/>
          <p:cNvSpPr txBox="1"/>
          <p:nvPr/>
        </p:nvSpPr>
        <p:spPr>
          <a:xfrm>
            <a:off x="5958560" y="2055049"/>
            <a:ext cx="778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w’’1</a:t>
            </a:r>
          </a:p>
        </p:txBody>
      </p:sp>
      <p:sp>
        <p:nvSpPr>
          <p:cNvPr id="211" name="TextBox 210"/>
          <p:cNvSpPr txBox="1"/>
          <p:nvPr/>
        </p:nvSpPr>
        <p:spPr>
          <a:xfrm>
            <a:off x="5986139" y="2780752"/>
            <a:ext cx="778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w’’2</a:t>
            </a:r>
          </a:p>
        </p:txBody>
      </p:sp>
      <p:cxnSp>
        <p:nvCxnSpPr>
          <p:cNvPr id="213" name="Straight Arrow Connector 212"/>
          <p:cNvCxnSpPr>
            <a:stCxn id="204" idx="3"/>
            <a:endCxn id="186" idx="2"/>
          </p:cNvCxnSpPr>
          <p:nvPr/>
        </p:nvCxnSpPr>
        <p:spPr>
          <a:xfrm flipV="1">
            <a:off x="7763985" y="2604815"/>
            <a:ext cx="37398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/>
          <p:cNvCxnSpPr>
            <a:stCxn id="186" idx="4"/>
          </p:cNvCxnSpPr>
          <p:nvPr/>
        </p:nvCxnSpPr>
        <p:spPr>
          <a:xfrm>
            <a:off x="8502144" y="2740853"/>
            <a:ext cx="0" cy="19559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TextBox 215"/>
          <p:cNvSpPr txBox="1"/>
          <p:nvPr/>
        </p:nvSpPr>
        <p:spPr>
          <a:xfrm>
            <a:off x="7950980" y="4591633"/>
            <a:ext cx="1097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</a:rPr>
              <a:t>Calculate</a:t>
            </a:r>
          </a:p>
          <a:p>
            <a:pPr algn="ctr"/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</a:rPr>
              <a:t>Error</a:t>
            </a:r>
            <a:endParaRPr 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218" name="Curved Connector 217"/>
          <p:cNvCxnSpPr>
            <a:stCxn id="216" idx="2"/>
            <a:endCxn id="187" idx="5"/>
          </p:cNvCxnSpPr>
          <p:nvPr/>
        </p:nvCxnSpPr>
        <p:spPr>
          <a:xfrm rot="5400000">
            <a:off x="5594770" y="3245336"/>
            <a:ext cx="1035520" cy="4774555"/>
          </a:xfrm>
          <a:prstGeom prst="curvedConnector3">
            <a:avLst>
              <a:gd name="adj1" fmla="val 126757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TextBox 222"/>
          <p:cNvSpPr txBox="1"/>
          <p:nvPr/>
        </p:nvSpPr>
        <p:spPr>
          <a:xfrm>
            <a:off x="6112530" y="5822989"/>
            <a:ext cx="1926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</a:rPr>
              <a:t>Back Propagation </a:t>
            </a:r>
          </a:p>
          <a:p>
            <a:pPr algn="ctr"/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</a:rPr>
              <a:t>on </a:t>
            </a:r>
            <a:r>
              <a:rPr lang="en-US" altLang="zh-CN" sz="1400" dirty="0" smtClean="0">
                <a:solidFill>
                  <a:schemeClr val="accent2">
                    <a:lumMod val="75000"/>
                  </a:schemeClr>
                </a:solidFill>
              </a:rPr>
              <a:t>errors</a:t>
            </a:r>
            <a:endParaRPr 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24" name="TextBox 223"/>
          <p:cNvSpPr txBox="1"/>
          <p:nvPr/>
        </p:nvSpPr>
        <p:spPr>
          <a:xfrm rot="1071851">
            <a:off x="1950166" y="173324"/>
            <a:ext cx="12452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accent6">
                    <a:lumMod val="50000"/>
                  </a:schemeClr>
                </a:solidFill>
              </a:rPr>
              <a:t>Weighted Connection</a:t>
            </a:r>
            <a:endParaRPr lang="en-US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25" name="TextBox 224"/>
          <p:cNvSpPr txBox="1"/>
          <p:nvPr/>
        </p:nvSpPr>
        <p:spPr>
          <a:xfrm rot="2822704">
            <a:off x="4286027" y="1071435"/>
            <a:ext cx="12452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accent6">
                    <a:lumMod val="50000"/>
                  </a:schemeClr>
                </a:solidFill>
              </a:rPr>
              <a:t>Weighted Connection</a:t>
            </a:r>
            <a:endParaRPr lang="en-US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8866315" y="4776299"/>
            <a:ext cx="1035010" cy="39221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Loss function</a:t>
            </a:r>
            <a:endParaRPr lang="en-US" sz="1200" dirty="0"/>
          </a:p>
        </p:txBody>
      </p:sp>
      <p:sp>
        <p:nvSpPr>
          <p:cNvPr id="6" name="Left Brace 5"/>
          <p:cNvSpPr/>
          <p:nvPr/>
        </p:nvSpPr>
        <p:spPr>
          <a:xfrm>
            <a:off x="9901325" y="4466365"/>
            <a:ext cx="297320" cy="1143451"/>
          </a:xfrm>
          <a:prstGeom prst="lef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0198645" y="4398096"/>
            <a:ext cx="12734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Cross Entropy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10198645" y="5471316"/>
            <a:ext cx="14978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Mean Square Error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100" name="Picture 9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3792" y="4671622"/>
            <a:ext cx="1833147" cy="300783"/>
          </a:xfrm>
          <a:prstGeom prst="rect">
            <a:avLst/>
          </a:prstGeom>
        </p:spPr>
      </p:pic>
      <p:pic>
        <p:nvPicPr>
          <p:cNvPr id="102" name="Picture 10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8009" y="3582352"/>
            <a:ext cx="3002241" cy="667914"/>
          </a:xfrm>
          <a:prstGeom prst="rect">
            <a:avLst/>
          </a:prstGeom>
          <a:ln cmpd="thickThin">
            <a:solidFill>
              <a:srgbClr val="C00000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99837" y="5740466"/>
            <a:ext cx="747718" cy="285752"/>
          </a:xfrm>
          <a:prstGeom prst="rect">
            <a:avLst/>
          </a:prstGeom>
        </p:spPr>
      </p:pic>
      <p:cxnSp>
        <p:nvCxnSpPr>
          <p:cNvPr id="14" name="Straight Connector 13"/>
          <p:cNvCxnSpPr>
            <a:stCxn id="102" idx="2"/>
            <a:endCxn id="7" idx="0"/>
          </p:cNvCxnSpPr>
          <p:nvPr/>
        </p:nvCxnSpPr>
        <p:spPr>
          <a:xfrm>
            <a:off x="10569130" y="4250266"/>
            <a:ext cx="266230" cy="14783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9199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4442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75</Words>
  <Application>Microsoft Office PowerPoint</Application>
  <PresentationFormat>Widescreen</PresentationFormat>
  <Paragraphs>61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宋体</vt:lpstr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Cisco Systems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Ziwei Fan</dc:creator>
  <cp:lastModifiedBy>Ziwei Fan</cp:lastModifiedBy>
  <cp:revision>11</cp:revision>
  <dcterms:created xsi:type="dcterms:W3CDTF">2019-04-24T18:47:50Z</dcterms:created>
  <dcterms:modified xsi:type="dcterms:W3CDTF">2019-04-24T21:38:03Z</dcterms:modified>
</cp:coreProperties>
</file>