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E220-28CA-4945-A318-91D452CC94C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DB54-DDD8-401D-93CE-33F6ED2D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45" y="59002"/>
            <a:ext cx="4657759" cy="295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444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Faces dataset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9212" y="440202"/>
            <a:ext cx="4601627" cy="29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9329" y="2140738"/>
            <a:ext cx="1364973" cy="77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976" y="1803672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077" y="2173004"/>
            <a:ext cx="1341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XGB</a:t>
            </a:r>
          </a:p>
          <a:p>
            <a:pPr algn="ctr"/>
            <a:r>
              <a:rPr lang="en-US" sz="1400" dirty="0" smtClean="0"/>
              <a:t>+ </a:t>
            </a:r>
          </a:p>
          <a:p>
            <a:pPr algn="ctr"/>
            <a:r>
              <a:rPr lang="en-US" sz="1400" dirty="0" smtClean="0"/>
              <a:t>PCA(5)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043857" y="2140738"/>
            <a:ext cx="1364973" cy="77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71504" y="1803672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30605" y="2173004"/>
            <a:ext cx="1298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XGB</a:t>
            </a:r>
          </a:p>
          <a:p>
            <a:pPr algn="ctr"/>
            <a:r>
              <a:rPr lang="en-US" sz="1400" dirty="0" smtClean="0"/>
              <a:t>+ </a:t>
            </a:r>
          </a:p>
          <a:p>
            <a:pPr algn="ctr"/>
            <a:r>
              <a:rPr lang="en-US" sz="1400" dirty="0" smtClean="0"/>
              <a:t>PCA(10)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751637" y="2140738"/>
            <a:ext cx="1364973" cy="770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9284" y="1803672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38385" y="2173004"/>
            <a:ext cx="1298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XGB</a:t>
            </a:r>
          </a:p>
          <a:p>
            <a:pPr algn="ctr"/>
            <a:r>
              <a:rPr lang="en-US" sz="1400" dirty="0" smtClean="0"/>
              <a:t>+ </a:t>
            </a:r>
          </a:p>
          <a:p>
            <a:pPr algn="ctr"/>
            <a:r>
              <a:rPr lang="en-US" sz="1400" dirty="0" smtClean="0"/>
              <a:t>PCA(50)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379905" y="2140738"/>
            <a:ext cx="1364973" cy="770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7552" y="1803672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6653" y="2173004"/>
            <a:ext cx="1298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XGB</a:t>
            </a:r>
          </a:p>
          <a:p>
            <a:pPr algn="ctr"/>
            <a:r>
              <a:rPr lang="en-US" sz="1400" dirty="0" smtClean="0"/>
              <a:t>+ </a:t>
            </a:r>
          </a:p>
          <a:p>
            <a:pPr algn="ctr"/>
            <a:r>
              <a:rPr lang="en-US" sz="1400" dirty="0" smtClean="0"/>
              <a:t>PCA(100)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7097437" y="2140738"/>
            <a:ext cx="1364973" cy="770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25084" y="1803672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84185" y="2173004"/>
            <a:ext cx="1298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XGB</a:t>
            </a:r>
          </a:p>
          <a:p>
            <a:pPr algn="ctr"/>
            <a:r>
              <a:rPr lang="en-US" sz="1400" dirty="0" smtClean="0"/>
              <a:t>+ </a:t>
            </a:r>
          </a:p>
          <a:p>
            <a:pPr algn="ctr"/>
            <a:r>
              <a:rPr lang="en-US" sz="1400" dirty="0" smtClean="0"/>
              <a:t>PCA(250)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059212" y="964829"/>
            <a:ext cx="4601627" cy="5603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PCA</a:t>
            </a:r>
          </a:p>
          <a:p>
            <a:pPr algn="ctr"/>
            <a:r>
              <a:rPr lang="en-US" dirty="0" smtClean="0"/>
              <a:t>(explained variance)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735457" y="2140738"/>
            <a:ext cx="1364973" cy="770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63104" y="1803672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22205" y="2173004"/>
            <a:ext cx="1298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XGB</a:t>
            </a:r>
          </a:p>
          <a:p>
            <a:pPr algn="ctr"/>
            <a:r>
              <a:rPr lang="en-US" sz="1400" dirty="0" smtClean="0"/>
              <a:t>+ </a:t>
            </a:r>
          </a:p>
          <a:p>
            <a:pPr algn="ctr"/>
            <a:r>
              <a:rPr lang="en-US" sz="1400" dirty="0" smtClean="0"/>
              <a:t>PCA(280)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36077" y="3132502"/>
            <a:ext cx="1364973" cy="424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45607" y="3166992"/>
            <a:ext cx="1364973" cy="424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51637" y="3155006"/>
            <a:ext cx="1364973" cy="424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85367" y="3129145"/>
            <a:ext cx="1364973" cy="424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06230" y="3128024"/>
            <a:ext cx="1364973" cy="424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37207" y="3128024"/>
            <a:ext cx="1364973" cy="424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0727" y="4430759"/>
            <a:ext cx="1061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XGB</a:t>
            </a:r>
          </a:p>
          <a:p>
            <a:pPr algn="ctr"/>
            <a:r>
              <a:rPr lang="en-US" sz="1200" dirty="0" smtClean="0"/>
              <a:t>+ </a:t>
            </a:r>
          </a:p>
          <a:p>
            <a:pPr algn="ctr"/>
            <a:r>
              <a:rPr lang="en-US" sz="1200" dirty="0" smtClean="0"/>
              <a:t>PCA(10)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631396" y="3874414"/>
            <a:ext cx="1330231" cy="326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2"/>
            <a:endCxn id="27" idx="0"/>
          </p:cNvCxnSpPr>
          <p:nvPr/>
        </p:nvCxnSpPr>
        <p:spPr>
          <a:xfrm>
            <a:off x="5360026" y="738376"/>
            <a:ext cx="0" cy="22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2"/>
            <a:endCxn id="10" idx="0"/>
          </p:cNvCxnSpPr>
          <p:nvPr/>
        </p:nvCxnSpPr>
        <p:spPr>
          <a:xfrm flipH="1">
            <a:off x="1126333" y="1525148"/>
            <a:ext cx="4233693" cy="278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2"/>
            <a:endCxn id="13" idx="0"/>
          </p:cNvCxnSpPr>
          <p:nvPr/>
        </p:nvCxnSpPr>
        <p:spPr>
          <a:xfrm flipH="1">
            <a:off x="2820861" y="1525148"/>
            <a:ext cx="2539165" cy="278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2"/>
            <a:endCxn id="16" idx="0"/>
          </p:cNvCxnSpPr>
          <p:nvPr/>
        </p:nvCxnSpPr>
        <p:spPr>
          <a:xfrm flipH="1">
            <a:off x="4528641" y="1525148"/>
            <a:ext cx="831385" cy="278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7" idx="2"/>
            <a:endCxn id="19" idx="0"/>
          </p:cNvCxnSpPr>
          <p:nvPr/>
        </p:nvCxnSpPr>
        <p:spPr>
          <a:xfrm>
            <a:off x="5360026" y="1525148"/>
            <a:ext cx="796883" cy="278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2"/>
            <a:endCxn id="25" idx="0"/>
          </p:cNvCxnSpPr>
          <p:nvPr/>
        </p:nvCxnSpPr>
        <p:spPr>
          <a:xfrm>
            <a:off x="5360026" y="1525148"/>
            <a:ext cx="2514415" cy="278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2"/>
            <a:endCxn id="29" idx="0"/>
          </p:cNvCxnSpPr>
          <p:nvPr/>
        </p:nvCxnSpPr>
        <p:spPr>
          <a:xfrm>
            <a:off x="5360026" y="1525148"/>
            <a:ext cx="4152435" cy="278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2"/>
            <a:endCxn id="31" idx="0"/>
          </p:cNvCxnSpPr>
          <p:nvPr/>
        </p:nvCxnSpPr>
        <p:spPr>
          <a:xfrm flipH="1">
            <a:off x="1018564" y="2911668"/>
            <a:ext cx="13252" cy="22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2" idx="2"/>
            <a:endCxn id="32" idx="0"/>
          </p:cNvCxnSpPr>
          <p:nvPr/>
        </p:nvCxnSpPr>
        <p:spPr>
          <a:xfrm>
            <a:off x="2726344" y="2911668"/>
            <a:ext cx="1750" cy="255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  <a:endCxn id="33" idx="0"/>
          </p:cNvCxnSpPr>
          <p:nvPr/>
        </p:nvCxnSpPr>
        <p:spPr>
          <a:xfrm>
            <a:off x="4434124" y="2911416"/>
            <a:ext cx="0" cy="243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8" idx="2"/>
            <a:endCxn id="34" idx="0"/>
          </p:cNvCxnSpPr>
          <p:nvPr/>
        </p:nvCxnSpPr>
        <p:spPr>
          <a:xfrm>
            <a:off x="6062392" y="2911416"/>
            <a:ext cx="5462" cy="217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2"/>
            <a:endCxn id="35" idx="0"/>
          </p:cNvCxnSpPr>
          <p:nvPr/>
        </p:nvCxnSpPr>
        <p:spPr>
          <a:xfrm>
            <a:off x="7779924" y="2911416"/>
            <a:ext cx="8793" cy="216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8" idx="2"/>
            <a:endCxn id="36" idx="0"/>
          </p:cNvCxnSpPr>
          <p:nvPr/>
        </p:nvCxnSpPr>
        <p:spPr>
          <a:xfrm>
            <a:off x="9417944" y="2911416"/>
            <a:ext cx="1750" cy="216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1" idx="2"/>
          </p:cNvCxnSpPr>
          <p:nvPr/>
        </p:nvCxnSpPr>
        <p:spPr>
          <a:xfrm>
            <a:off x="1018564" y="3556571"/>
            <a:ext cx="4253949" cy="28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2"/>
          </p:cNvCxnSpPr>
          <p:nvPr/>
        </p:nvCxnSpPr>
        <p:spPr>
          <a:xfrm>
            <a:off x="2728094" y="3591061"/>
            <a:ext cx="2605804" cy="25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2"/>
          </p:cNvCxnSpPr>
          <p:nvPr/>
        </p:nvCxnSpPr>
        <p:spPr>
          <a:xfrm>
            <a:off x="4434124" y="3579075"/>
            <a:ext cx="845016" cy="28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2"/>
          </p:cNvCxnSpPr>
          <p:nvPr/>
        </p:nvCxnSpPr>
        <p:spPr>
          <a:xfrm flipH="1">
            <a:off x="5291227" y="3553214"/>
            <a:ext cx="776627" cy="28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2"/>
          </p:cNvCxnSpPr>
          <p:nvPr/>
        </p:nvCxnSpPr>
        <p:spPr>
          <a:xfrm flipH="1">
            <a:off x="5294558" y="3552093"/>
            <a:ext cx="2494159" cy="28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2"/>
          </p:cNvCxnSpPr>
          <p:nvPr/>
        </p:nvCxnSpPr>
        <p:spPr>
          <a:xfrm flipH="1">
            <a:off x="5272513" y="3552093"/>
            <a:ext cx="4147181" cy="28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296510" y="4231323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868254" y="4484744"/>
            <a:ext cx="12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benchmark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0011" y="5219013"/>
            <a:ext cx="1779198" cy="242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Inversion 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70" y="5469714"/>
            <a:ext cx="5815055" cy="61436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161" y="6062751"/>
            <a:ext cx="5711264" cy="730510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>
            <a:off x="5293664" y="5077090"/>
            <a:ext cx="0" cy="243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6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3721" y="80568"/>
            <a:ext cx="3652723" cy="5815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Wrong predictions shared by non-benchmark models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4263" y="3022493"/>
            <a:ext cx="1364973" cy="987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5538" y="2392295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Interpret Pipeline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011" y="3054759"/>
            <a:ext cx="129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XGB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PCA(5)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58791" y="3022493"/>
            <a:ext cx="1364973" cy="987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5539" y="3054759"/>
            <a:ext cx="1298713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XGB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PCA(10)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6571" y="3022493"/>
            <a:ext cx="1364973" cy="987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53318" y="2392294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Interpret</a:t>
            </a:r>
          </a:p>
          <a:p>
            <a:pPr algn="ctr"/>
            <a:r>
              <a:rPr lang="en-US" dirty="0" smtClean="0"/>
              <a:t>Pipeline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3319" y="3054759"/>
            <a:ext cx="129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XGB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PCA(50)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4839" y="3022493"/>
            <a:ext cx="1364973" cy="987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04590" y="2408428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Interpret</a:t>
            </a:r>
          </a:p>
          <a:p>
            <a:pPr algn="ctr"/>
            <a:r>
              <a:rPr lang="en-US" dirty="0" smtClean="0"/>
              <a:t>Pipeline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81587" y="3054759"/>
            <a:ext cx="129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XGB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PCA(100)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12371" y="3022493"/>
            <a:ext cx="1364973" cy="987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9119" y="3054759"/>
            <a:ext cx="129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XGB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PCA(250)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050391" y="3022493"/>
            <a:ext cx="1364973" cy="987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37139" y="3054759"/>
            <a:ext cx="129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XGB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PCA(280)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9136" y="2392295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Interpret Pipeline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77490" y="2376162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Interpret</a:t>
            </a:r>
          </a:p>
          <a:p>
            <a:pPr algn="ctr"/>
            <a:r>
              <a:rPr lang="en-US" dirty="0" smtClean="0"/>
              <a:t>Pipeline 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83520" y="2376162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Interpret</a:t>
            </a:r>
          </a:p>
          <a:p>
            <a:pPr algn="ctr"/>
            <a:r>
              <a:rPr lang="en-US" dirty="0" smtClean="0"/>
              <a:t>Pipeline 6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3" idx="0"/>
          </p:cNvCxnSpPr>
          <p:nvPr/>
        </p:nvCxnSpPr>
        <p:spPr>
          <a:xfrm flipH="1">
            <a:off x="1318493" y="1607313"/>
            <a:ext cx="2882349" cy="78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0"/>
          </p:cNvCxnSpPr>
          <p:nvPr/>
        </p:nvCxnSpPr>
        <p:spPr>
          <a:xfrm flipH="1">
            <a:off x="2994895" y="1607312"/>
            <a:ext cx="1205947" cy="784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4210594" y="1591178"/>
            <a:ext cx="492081" cy="801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5" idx="0"/>
          </p:cNvCxnSpPr>
          <p:nvPr/>
        </p:nvCxnSpPr>
        <p:spPr>
          <a:xfrm>
            <a:off x="4200842" y="1591177"/>
            <a:ext cx="2153105" cy="817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5" idx="0"/>
          </p:cNvCxnSpPr>
          <p:nvPr/>
        </p:nvCxnSpPr>
        <p:spPr>
          <a:xfrm>
            <a:off x="4244521" y="1607312"/>
            <a:ext cx="3782326" cy="768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6" idx="0"/>
          </p:cNvCxnSpPr>
          <p:nvPr/>
        </p:nvCxnSpPr>
        <p:spPr>
          <a:xfrm>
            <a:off x="4233971" y="1591176"/>
            <a:ext cx="5498906" cy="78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0"/>
          </p:cNvCxnSpPr>
          <p:nvPr/>
        </p:nvCxnSpPr>
        <p:spPr>
          <a:xfrm flipH="1">
            <a:off x="1318493" y="1660617"/>
            <a:ext cx="3657229" cy="73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" idx="0"/>
          </p:cNvCxnSpPr>
          <p:nvPr/>
        </p:nvCxnSpPr>
        <p:spPr>
          <a:xfrm flipH="1">
            <a:off x="2994895" y="1644483"/>
            <a:ext cx="2004205" cy="747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2" idx="0"/>
          </p:cNvCxnSpPr>
          <p:nvPr/>
        </p:nvCxnSpPr>
        <p:spPr>
          <a:xfrm flipH="1">
            <a:off x="4702675" y="1644482"/>
            <a:ext cx="319803" cy="747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5" idx="0"/>
          </p:cNvCxnSpPr>
          <p:nvPr/>
        </p:nvCxnSpPr>
        <p:spPr>
          <a:xfrm>
            <a:off x="5015478" y="1628348"/>
            <a:ext cx="1338469" cy="78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5" idx="0"/>
          </p:cNvCxnSpPr>
          <p:nvPr/>
        </p:nvCxnSpPr>
        <p:spPr>
          <a:xfrm>
            <a:off x="5032229" y="1628347"/>
            <a:ext cx="2994618" cy="747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6" idx="0"/>
          </p:cNvCxnSpPr>
          <p:nvPr/>
        </p:nvCxnSpPr>
        <p:spPr>
          <a:xfrm>
            <a:off x="5055607" y="1640222"/>
            <a:ext cx="4677270" cy="735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40" y="765518"/>
            <a:ext cx="5029237" cy="10287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51" y="4156797"/>
            <a:ext cx="911995" cy="100375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000" y="4120557"/>
            <a:ext cx="997016" cy="103999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842" y="4120557"/>
            <a:ext cx="948136" cy="10055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442" y="4156797"/>
            <a:ext cx="1090830" cy="106478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5502" y="4120557"/>
            <a:ext cx="1054748" cy="10576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804" y="4101795"/>
            <a:ext cx="1041166" cy="110978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651" y="5306990"/>
            <a:ext cx="916196" cy="966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2378" y="5270750"/>
            <a:ext cx="939638" cy="105917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2621" y="5306990"/>
            <a:ext cx="940105" cy="98563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11339" y="5290364"/>
            <a:ext cx="967035" cy="98342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2049" y="5314885"/>
            <a:ext cx="911549" cy="96984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28600" y="5308727"/>
            <a:ext cx="959573" cy="983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18854" y="4010355"/>
            <a:ext cx="1125364" cy="2319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84399" y="6370941"/>
            <a:ext cx="879437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Compare with Benchmark for interpretability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79" y="826495"/>
            <a:ext cx="6644345" cy="1731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8" y="2644758"/>
            <a:ext cx="6723426" cy="1758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79" y="4579243"/>
            <a:ext cx="6725453" cy="177517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19270" y="2517230"/>
            <a:ext cx="12622695" cy="299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9270" y="4510854"/>
            <a:ext cx="12622695" cy="328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04689" y="139237"/>
            <a:ext cx="39757" cy="64869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99483" y="139237"/>
            <a:ext cx="39757" cy="64869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9270" y="791328"/>
            <a:ext cx="1250547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140" y="132521"/>
            <a:ext cx="39757" cy="64869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1480983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PCA(10)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6480" y="3311406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PCA(100)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36480" y="5373865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PCA(250)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45106" y="248676"/>
            <a:ext cx="141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inversion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34232" y="314443"/>
            <a:ext cx="294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Precision + XGB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923211" y="295520"/>
            <a:ext cx="294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Variance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081050" y="1493487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58533" y="3302571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72327" y="5220575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58079" y="1005548"/>
            <a:ext cx="18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Highest 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63221" y="1024824"/>
            <a:ext cx="18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Lower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51494" y="1585772"/>
            <a:ext cx="23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Looks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blurred 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10942" y="3323843"/>
            <a:ext cx="17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Better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0942" y="5282164"/>
            <a:ext cx="17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Best!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917" y="1423549"/>
            <a:ext cx="2415802" cy="70043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978" y="3092015"/>
            <a:ext cx="2324479" cy="6906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1703" y="5093199"/>
            <a:ext cx="2409232" cy="6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134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6</cp:revision>
  <dcterms:created xsi:type="dcterms:W3CDTF">2019-10-10T19:16:33Z</dcterms:created>
  <dcterms:modified xsi:type="dcterms:W3CDTF">2019-10-11T19:49:31Z</dcterms:modified>
</cp:coreProperties>
</file>