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27" y="59090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65345" y="1044361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65346" y="2285065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5345" y="3505198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65345" y="4771147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561" y="144265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728" y="238510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729" y="321629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30" y="4068051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561" y="5068468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785368" y="756390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5367" y="1209849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785370" y="1180399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785369" y="1180399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7559" y="6077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7558" y="1249567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201" y="19886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68" y="272354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</a:p>
        </p:txBody>
      </p:sp>
      <p:sp>
        <p:nvSpPr>
          <p:cNvPr id="36" name="Oval 35"/>
          <p:cNvSpPr/>
          <p:nvPr/>
        </p:nvSpPr>
        <p:spPr>
          <a:xfrm>
            <a:off x="196336" y="6052057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785371" y="1180399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802202" y="1180399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790977" y="1180399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936" y="354492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6935" y="4360218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6835" y="520030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785368" y="756390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802202" y="1608147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785369" y="2428818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785370" y="2428818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785371" y="2428818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802202" y="2428818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790977" y="2428818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3880" y="14043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6592" y="187086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51437" y="222987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87150" y="26454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65649" y="29773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33170" y="3496286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06489" y="503942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785368" y="756390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802202" y="1608147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785369" y="2550597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785370" y="3381784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785371" y="3662982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796596" y="3662982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790977" y="3662982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0251" y="483793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90534" y="278432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87745" y="300986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22027" y="321908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78022" y="3668836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35921" y="3945779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91846" y="4276547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</a:p>
        </p:txBody>
      </p:sp>
      <p:sp>
        <p:nvSpPr>
          <p:cNvPr id="146" name="Oval 145"/>
          <p:cNvSpPr/>
          <p:nvPr/>
        </p:nvSpPr>
        <p:spPr>
          <a:xfrm>
            <a:off x="3935284" y="2173109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935284" y="340375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2793687" y="1180399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2793687" y="2309147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2793687" y="2309147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2855395" y="2309147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2793687" y="1180399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2793687" y="2428818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2793687" y="3539793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2855395" y="3539793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833422" y="2141085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55395" y="118039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23843" y="3160686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93687" y="4137683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395339" y="2350514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04647" y="2754441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286883" y="3271730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04647" y="3797893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</a:p>
        </p:txBody>
      </p:sp>
      <p:sp>
        <p:nvSpPr>
          <p:cNvPr id="187" name="Oval 186"/>
          <p:cNvSpPr/>
          <p:nvPr/>
        </p:nvSpPr>
        <p:spPr>
          <a:xfrm>
            <a:off x="2179877" y="6047379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2774518" y="2309147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2774518" y="3539793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89445" y="5163359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102699" y="49364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0" y="251982"/>
            <a:ext cx="10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5396" y="251829"/>
            <a:ext cx="124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5572415" y="2602132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4663626" y="2309147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4663626" y="2784330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920743" y="2234563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48322" y="2960266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6726168" y="2784329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  <a:endCxn id="216" idx="0"/>
          </p:cNvCxnSpPr>
          <p:nvPr/>
        </p:nvCxnSpPr>
        <p:spPr>
          <a:xfrm>
            <a:off x="7464327" y="2920367"/>
            <a:ext cx="0" cy="2457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15500" y="5377616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  <a:endCxn id="187" idx="5"/>
          </p:cNvCxnSpPr>
          <p:nvPr/>
        </p:nvCxnSpPr>
        <p:spPr>
          <a:xfrm rot="5400000">
            <a:off x="4861356" y="3726915"/>
            <a:ext cx="429051" cy="4776892"/>
          </a:xfrm>
          <a:prstGeom prst="curvedConnector3">
            <a:avLst>
              <a:gd name="adj1" fmla="val 1645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074713" y="6002503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912349" y="352838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3248210" y="1250949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771327" y="5474668"/>
            <a:ext cx="1035010" cy="3922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Loss function</a:t>
            </a:r>
            <a:endParaRPr lang="en-US" sz="1200" dirty="0"/>
          </a:p>
        </p:txBody>
      </p:sp>
      <p:sp>
        <p:nvSpPr>
          <p:cNvPr id="6" name="Left Brace 5"/>
          <p:cNvSpPr/>
          <p:nvPr/>
        </p:nvSpPr>
        <p:spPr>
          <a:xfrm>
            <a:off x="8729517" y="5099049"/>
            <a:ext cx="297320" cy="114345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0579" y="4791767"/>
            <a:ext cx="103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Cross Entropy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(0,1)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026838" y="6104000"/>
            <a:ext cx="13991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Square Error</a:t>
            </a:r>
            <a:endParaRPr lang="en-US" sz="12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84" y="5304306"/>
            <a:ext cx="1833147" cy="30078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6" y="4041832"/>
            <a:ext cx="3002241" cy="667914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029" y="6373150"/>
            <a:ext cx="747718" cy="285752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2" idx="2"/>
            <a:endCxn id="7" idx="0"/>
          </p:cNvCxnSpPr>
          <p:nvPr/>
        </p:nvCxnSpPr>
        <p:spPr>
          <a:xfrm>
            <a:off x="9064087" y="4709746"/>
            <a:ext cx="483997" cy="82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327" y="2609634"/>
            <a:ext cx="10921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Probabilities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(0,1)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6250" y="2427329"/>
            <a:ext cx="128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15" idx="2"/>
            <a:endCxn id="7" idx="0"/>
          </p:cNvCxnSpPr>
          <p:nvPr/>
        </p:nvCxnSpPr>
        <p:spPr>
          <a:xfrm rot="16200000" flipH="1">
            <a:off x="8103295" y="3346977"/>
            <a:ext cx="1658913" cy="1230666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5" idx="0"/>
            <a:endCxn id="120" idx="2"/>
          </p:cNvCxnSpPr>
          <p:nvPr/>
        </p:nvCxnSpPr>
        <p:spPr>
          <a:xfrm rot="5400000" flipH="1" flipV="1">
            <a:off x="8757647" y="1690671"/>
            <a:ext cx="478735" cy="13591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074" y="1809573"/>
            <a:ext cx="2500577" cy="46768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333493" y="1607679"/>
            <a:ext cx="68623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Odds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(0, inf)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52318" y="543276"/>
            <a:ext cx="83269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Logits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(-inf, inf)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5" name="Straight Arrow Connector 234"/>
          <p:cNvCxnSpPr>
            <a:stCxn id="120" idx="0"/>
            <a:endCxn id="123" idx="2"/>
          </p:cNvCxnSpPr>
          <p:nvPr/>
        </p:nvCxnSpPr>
        <p:spPr>
          <a:xfrm flipH="1" flipV="1">
            <a:off x="9668663" y="1066496"/>
            <a:ext cx="7947" cy="5411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859631" y="2768288"/>
            <a:ext cx="3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84805" y="1627143"/>
            <a:ext cx="77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/(1-Pi)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008" y="590900"/>
            <a:ext cx="913484" cy="413653"/>
          </a:xfrm>
          <a:prstGeom prst="rect">
            <a:avLst/>
          </a:prstGeom>
        </p:spPr>
      </p:pic>
      <p:sp>
        <p:nvSpPr>
          <p:cNvPr id="186" name="Oval 185"/>
          <p:cNvSpPr/>
          <p:nvPr/>
        </p:nvSpPr>
        <p:spPr>
          <a:xfrm>
            <a:off x="7100156" y="2648291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685930" y="2292735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12168" y="1193917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  probability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586953" y="3662981"/>
            <a:ext cx="149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mapping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242" idx="3"/>
            <a:endCxn id="158" idx="0"/>
          </p:cNvCxnSpPr>
          <p:nvPr/>
        </p:nvCxnSpPr>
        <p:spPr>
          <a:xfrm>
            <a:off x="10998492" y="797727"/>
            <a:ext cx="356005" cy="2694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" idx="3"/>
            <a:endCxn id="158" idx="2"/>
          </p:cNvCxnSpPr>
          <p:nvPr/>
        </p:nvCxnSpPr>
        <p:spPr>
          <a:xfrm flipV="1">
            <a:off x="10065589" y="4230704"/>
            <a:ext cx="1288908" cy="791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03011" y="3492040"/>
            <a:ext cx="1502972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tf.nn.softmax_cross_entropy_with_logits_v2()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106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45</cp:revision>
  <dcterms:created xsi:type="dcterms:W3CDTF">2019-04-24T18:47:50Z</dcterms:created>
  <dcterms:modified xsi:type="dcterms:W3CDTF">2019-04-24T22:32:57Z</dcterms:modified>
</cp:coreProperties>
</file>