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8070341" y="87409"/>
            <a:ext cx="2639" cy="4683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821863" y="112983"/>
            <a:ext cx="15461" cy="45843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77085" y="78537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297" y="43085"/>
            <a:ext cx="10064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08102" y="54686"/>
            <a:ext cx="21787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</p:cNvCxnSpPr>
          <p:nvPr/>
        </p:nvCxnSpPr>
        <p:spPr>
          <a:xfrm rot="5400000" flipH="1">
            <a:off x="4211875" y="2648385"/>
            <a:ext cx="490941" cy="6013962"/>
          </a:xfrm>
          <a:prstGeom prst="curvedConnector4">
            <a:avLst>
              <a:gd name="adj1" fmla="val -152832"/>
              <a:gd name="adj2" fmla="val 994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537991" y="6275274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74" y="1809573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242284" y="5814221"/>
            <a:ext cx="58716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Adam</a:t>
            </a:r>
            <a:endParaRPr lang="en-US" sz="1200" dirty="0"/>
          </a:p>
        </p:txBody>
      </p:sp>
      <p:sp>
        <p:nvSpPr>
          <p:cNvPr id="167" name="Oval 166"/>
          <p:cNvSpPr/>
          <p:nvPr/>
        </p:nvSpPr>
        <p:spPr>
          <a:xfrm>
            <a:off x="4566390" y="6373150"/>
            <a:ext cx="1170749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Optimizer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87085" y="4650666"/>
            <a:ext cx="2199217" cy="1122300"/>
            <a:chOff x="4217394" y="4975403"/>
            <a:chExt cx="1638964" cy="766118"/>
          </a:xfrm>
        </p:grpSpPr>
        <p:sp>
          <p:nvSpPr>
            <p:cNvPr id="76" name="Rectangle 75"/>
            <p:cNvSpPr/>
            <p:nvPr/>
          </p:nvSpPr>
          <p:spPr>
            <a:xfrm>
              <a:off x="4217394" y="4995181"/>
              <a:ext cx="1458724" cy="746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0415" y="4975403"/>
              <a:ext cx="134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Gradient </a:t>
              </a:r>
              <a:r>
                <a:rPr lang="en-US" sz="1100" dirty="0" smtClean="0"/>
                <a:t>Descent</a:t>
              </a:r>
              <a:endParaRPr lang="en-US" sz="11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31175" y="4849216"/>
            <a:ext cx="15039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Batch Gradient Descent</a:t>
            </a:r>
            <a:endParaRPr lang="en-US" sz="1100" dirty="0"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401454" y="5129921"/>
            <a:ext cx="175240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Stochastic Gradient Descent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89565" y="5409164"/>
            <a:ext cx="17844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Mini batch Gradient Descent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89769" y="5809723"/>
            <a:ext cx="86496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Momentum</a:t>
            </a:r>
            <a:endParaRPr lang="en-US" sz="11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3687" y="5805244"/>
            <a:ext cx="671208" cy="26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Adagrad</a:t>
            </a:r>
            <a:endParaRPr lang="en-US" sz="11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0490" y="5988638"/>
            <a:ext cx="52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3317437" y="112983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390995" y="60600"/>
            <a:ext cx="33771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891003" y="87409"/>
            <a:ext cx="11422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Output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27" y="-76328"/>
            <a:ext cx="52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Tensorflow parameters pre-defined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85045" y="59773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5045" y="96478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5045" y="133183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5045" y="169887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85045" y="206592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85045" y="243297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85045" y="280002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85045" y="316707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5045" y="353411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85045" y="390116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85045" y="426821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85045" y="463526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85045" y="500231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5045" y="536935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85045" y="573640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930498" y="816668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930497" y="271308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930496" y="454832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1461655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35419" y="3326784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35422" y="5190561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250402" y="1456230"/>
            <a:ext cx="663088" cy="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873366" y="754685"/>
            <a:ext cx="1526143" cy="1411192"/>
            <a:chOff x="1915400" y="-223691"/>
            <a:chExt cx="1526143" cy="1411192"/>
          </a:xfrm>
        </p:grpSpPr>
        <p:grpSp>
          <p:nvGrpSpPr>
            <p:cNvPr id="87" name="Group 86"/>
            <p:cNvGrpSpPr/>
            <p:nvPr/>
          </p:nvGrpSpPr>
          <p:grpSpPr>
            <a:xfrm>
              <a:off x="1944709" y="108338"/>
              <a:ext cx="1239596" cy="1079163"/>
              <a:chOff x="1944709" y="108338"/>
              <a:chExt cx="1239596" cy="107916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44709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31453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24637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17821" y="110425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7561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44709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131453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24637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17821" y="293949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997561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4709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31453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24637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517821" y="475386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997561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44709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31453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324637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17821" y="658910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97561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70830" y="212862"/>
                <a:ext cx="7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44709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37893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24637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17821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7561" y="998456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770830" y="812648"/>
                <a:ext cx="625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915400" y="-223691"/>
              <a:ext cx="152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n_input 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= 784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9380" y="6475790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n_samples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55000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Isosceles Triangle 97"/>
          <p:cNvSpPr/>
          <p:nvPr/>
        </p:nvSpPr>
        <p:spPr>
          <a:xfrm>
            <a:off x="3222941" y="11592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3231751" y="136073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3232198" y="15453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207201" y="57651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3214264" y="77776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3208495" y="96206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165669" y="6185121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3371163" y="5503233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356514" y="6293606"/>
            <a:ext cx="3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{‘w1’: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[n_input,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689186" y="144266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685968" y="221426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685968" y="2944670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707160" y="3714046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703942" y="4485646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703942" y="521604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735498" y="239396"/>
            <a:ext cx="7127" cy="5846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095683" y="294434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9297" y="262344"/>
            <a:ext cx="4440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30179" y="266116"/>
            <a:ext cx="2304207" cy="3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Left Brace 121"/>
          <p:cNvSpPr/>
          <p:nvPr/>
        </p:nvSpPr>
        <p:spPr>
          <a:xfrm>
            <a:off x="5485657" y="1657609"/>
            <a:ext cx="61359" cy="37114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229923" y="145889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>
            <a:off x="6229923" y="221166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6257303" y="298590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6291345" y="375804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281687" y="451081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>
            <a:off x="6289155" y="52579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43468" y="6324426"/>
            <a:ext cx="38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‘w2’: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n_hidden_2]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77227" y="6538461"/>
            <a:ext cx="28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{‘b1’: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43468" y="6565339"/>
            <a:ext cx="335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‘b2’: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n_hidden_2]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5400000">
            <a:off x="5703055" y="5583313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6285864" y="5611136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699427" y="2014368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96209" y="2785968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696209" y="3516370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717401" y="4285746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7591390" y="2230911"/>
            <a:ext cx="47107" cy="230911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8806444" y="283373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127880" y="275604"/>
            <a:ext cx="16995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34031" y="6274184"/>
            <a:ext cx="351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‘w3’: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[n_hidden_2, n_classes] </a:t>
            </a: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1325" y="6538461"/>
            <a:ext cx="33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‘out’: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n_classes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1400" dirty="0" smtClean="0">
                <a:solidFill>
                  <a:srgbClr val="C00000"/>
                </a:solidFill>
              </a:rPr>
              <a:t>}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9036077" y="623131"/>
            <a:ext cx="3111377" cy="219065"/>
            <a:chOff x="9036077" y="623131"/>
            <a:chExt cx="3111377" cy="219065"/>
          </a:xfrm>
        </p:grpSpPr>
        <p:sp>
          <p:nvSpPr>
            <p:cNvPr id="152" name="Rectangle 151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47254" y="2432426"/>
            <a:ext cx="4218070" cy="129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357798" y="7445558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148863" y="7779749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biases: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0929790" y="6072162"/>
            <a:ext cx="40041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1248810" y="7573916"/>
            <a:ext cx="4329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ight Brace 181"/>
          <p:cNvSpPr/>
          <p:nvPr/>
        </p:nvSpPr>
        <p:spPr>
          <a:xfrm rot="5400000">
            <a:off x="6017855" y="1547908"/>
            <a:ext cx="299125" cy="8597846"/>
          </a:xfrm>
          <a:prstGeom prst="rightBrace">
            <a:avLst>
              <a:gd name="adj1" fmla="val 8333"/>
              <a:gd name="adj2" fmla="val 4564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063202" y="5947294"/>
            <a:ext cx="14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poch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1215" y="1192477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639" y="3071372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0308" y="4955964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cxnSp>
        <p:nvCxnSpPr>
          <p:cNvPr id="188" name="Straight Connector 187"/>
          <p:cNvCxnSpPr>
            <a:stCxn id="73" idx="3"/>
            <a:endCxn id="190" idx="0"/>
          </p:cNvCxnSpPr>
          <p:nvPr/>
        </p:nvCxnSpPr>
        <p:spPr>
          <a:xfrm>
            <a:off x="2276163" y="1726961"/>
            <a:ext cx="352023" cy="83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56367" y="2559326"/>
            <a:ext cx="134363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n_input]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-89892" y="-126794"/>
            <a:ext cx="15618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n_classes]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615458" y="239396"/>
            <a:ext cx="2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n_classes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9449320" y="3347062"/>
            <a:ext cx="2682375" cy="2150504"/>
            <a:chOff x="9465079" y="2503445"/>
            <a:chExt cx="2682375" cy="2150504"/>
          </a:xfrm>
        </p:grpSpPr>
        <p:sp>
          <p:nvSpPr>
            <p:cNvPr id="198" name="Rectangle 197"/>
            <p:cNvSpPr/>
            <p:nvPr/>
          </p:nvSpPr>
          <p:spPr>
            <a:xfrm>
              <a:off x="9465079" y="2807940"/>
              <a:ext cx="2682375" cy="180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284193" y="2503445"/>
              <a:ext cx="89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Legend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476291" y="2770137"/>
              <a:ext cx="2587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Red: parameter should be predefined.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528194" y="3381340"/>
              <a:ext cx="258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Blue: Value of parameter.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506381" y="3730619"/>
              <a:ext cx="2587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Orange: Type of parameter.</a:t>
              </a:r>
            </a:p>
            <a:p>
              <a:r>
                <a:rPr lang="en-US" dirty="0" smtClean="0"/>
                <a:t>Black: Object.</a:t>
              </a:r>
              <a:endParaRPr lang="en-US" dirty="0"/>
            </a:p>
          </p:txBody>
        </p:sp>
      </p:grpSp>
      <p:cxnSp>
        <p:nvCxnSpPr>
          <p:cNvPr id="211" name="Straight Connector 210"/>
          <p:cNvCxnSpPr/>
          <p:nvPr/>
        </p:nvCxnSpPr>
        <p:spPr>
          <a:xfrm>
            <a:off x="1399791" y="597735"/>
            <a:ext cx="0" cy="55057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99836" y="965973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116267" y="358043"/>
            <a:ext cx="375258" cy="4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1333" y="2873462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3178" y="4741667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cxnSp>
        <p:nvCxnSpPr>
          <p:cNvPr id="219" name="Straight Arrow Connector 218"/>
          <p:cNvCxnSpPr>
            <a:stCxn id="212" idx="0"/>
          </p:cNvCxnSpPr>
          <p:nvPr/>
        </p:nvCxnSpPr>
        <p:spPr>
          <a:xfrm flipV="1">
            <a:off x="542031" y="623131"/>
            <a:ext cx="138190" cy="34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9490622" y="2258316"/>
            <a:ext cx="241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Multiplayer_perceptron(x, weights, biases)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9020318" y="966251"/>
            <a:ext cx="3111377" cy="219065"/>
            <a:chOff x="9036077" y="623131"/>
            <a:chExt cx="3111377" cy="219065"/>
          </a:xfrm>
        </p:grpSpPr>
        <p:sp>
          <p:nvSpPr>
            <p:cNvPr id="226" name="Rectangle 225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023491" y="1326490"/>
            <a:ext cx="3111377" cy="219065"/>
            <a:chOff x="9036077" y="623131"/>
            <a:chExt cx="3111377" cy="219065"/>
          </a:xfrm>
        </p:grpSpPr>
        <p:sp>
          <p:nvSpPr>
            <p:cNvPr id="237" name="Rectangle 236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9023056" y="1693434"/>
            <a:ext cx="3111377" cy="219065"/>
            <a:chOff x="9036077" y="623131"/>
            <a:chExt cx="3111377" cy="219065"/>
          </a:xfrm>
        </p:grpSpPr>
        <p:sp>
          <p:nvSpPr>
            <p:cNvPr id="248" name="Rectangle 247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259" name="Straight Arrow Connector 258"/>
          <p:cNvCxnSpPr>
            <a:stCxn id="220" idx="0"/>
          </p:cNvCxnSpPr>
          <p:nvPr/>
        </p:nvCxnSpPr>
        <p:spPr>
          <a:xfrm flipH="1" flipV="1">
            <a:off x="10555237" y="1969610"/>
            <a:ext cx="144829" cy="28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8943126" y="522653"/>
            <a:ext cx="3248874" cy="1422541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2994024" y="9652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 (w1)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129419" y="778915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 (w2)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7" name="Isosceles Triangle 266"/>
          <p:cNvSpPr/>
          <p:nvPr/>
        </p:nvSpPr>
        <p:spPr>
          <a:xfrm>
            <a:off x="3264065" y="23297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3272875" y="253124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3273322" y="27158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3248325" y="174702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/>
          <p:cNvSpPr/>
          <p:nvPr/>
        </p:nvSpPr>
        <p:spPr>
          <a:xfrm>
            <a:off x="3255388" y="194826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Isosceles Triangle 271"/>
          <p:cNvSpPr/>
          <p:nvPr/>
        </p:nvSpPr>
        <p:spPr>
          <a:xfrm>
            <a:off x="3249619" y="213257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/>
          <p:cNvSpPr/>
          <p:nvPr/>
        </p:nvSpPr>
        <p:spPr>
          <a:xfrm>
            <a:off x="3303806" y="349882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/>
          <p:cNvSpPr/>
          <p:nvPr/>
        </p:nvSpPr>
        <p:spPr>
          <a:xfrm>
            <a:off x="3312616" y="370032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/>
          <p:cNvSpPr/>
          <p:nvPr/>
        </p:nvSpPr>
        <p:spPr>
          <a:xfrm>
            <a:off x="3313063" y="388492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Isosceles Triangle 275"/>
          <p:cNvSpPr/>
          <p:nvPr/>
        </p:nvSpPr>
        <p:spPr>
          <a:xfrm>
            <a:off x="3288066" y="291610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/>
          <p:cNvSpPr/>
          <p:nvPr/>
        </p:nvSpPr>
        <p:spPr>
          <a:xfrm>
            <a:off x="3295129" y="311734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/>
          <p:cNvSpPr/>
          <p:nvPr/>
        </p:nvSpPr>
        <p:spPr>
          <a:xfrm>
            <a:off x="3289360" y="330165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>
            <a:off x="3337741" y="465941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Isosceles Triangle 279"/>
          <p:cNvSpPr/>
          <p:nvPr/>
        </p:nvSpPr>
        <p:spPr>
          <a:xfrm>
            <a:off x="3346551" y="486091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Isosceles Triangle 280"/>
          <p:cNvSpPr/>
          <p:nvPr/>
        </p:nvSpPr>
        <p:spPr>
          <a:xfrm>
            <a:off x="3346998" y="504551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Isosceles Triangle 281"/>
          <p:cNvSpPr/>
          <p:nvPr/>
        </p:nvSpPr>
        <p:spPr>
          <a:xfrm>
            <a:off x="3322001" y="407669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/>
          <p:cNvSpPr/>
          <p:nvPr/>
        </p:nvSpPr>
        <p:spPr>
          <a:xfrm>
            <a:off x="3329064" y="427794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Isosceles Triangle 283"/>
          <p:cNvSpPr/>
          <p:nvPr/>
        </p:nvSpPr>
        <p:spPr>
          <a:xfrm>
            <a:off x="3323295" y="446224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3887800" y="145167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Isosceles Triangle 289"/>
          <p:cNvSpPr/>
          <p:nvPr/>
        </p:nvSpPr>
        <p:spPr>
          <a:xfrm>
            <a:off x="3881186" y="221166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90"/>
          <p:cNvSpPr/>
          <p:nvPr/>
        </p:nvSpPr>
        <p:spPr>
          <a:xfrm>
            <a:off x="3911523" y="3734387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26224" y="3355552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n_hidden_1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Isosceles Triangle 291"/>
          <p:cNvSpPr/>
          <p:nvPr/>
        </p:nvSpPr>
        <p:spPr>
          <a:xfrm>
            <a:off x="3878666" y="2982640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Isosceles Triangle 292"/>
          <p:cNvSpPr/>
          <p:nvPr/>
        </p:nvSpPr>
        <p:spPr>
          <a:xfrm>
            <a:off x="3926595" y="449334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Isosceles Triangle 294"/>
          <p:cNvSpPr/>
          <p:nvPr/>
        </p:nvSpPr>
        <p:spPr>
          <a:xfrm>
            <a:off x="3928472" y="5242424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 flipH="1">
            <a:off x="4656925" y="239396"/>
            <a:ext cx="7127" cy="5846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5663761" y="3421964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0" name="Isosceles Triangle 299"/>
          <p:cNvSpPr/>
          <p:nvPr/>
        </p:nvSpPr>
        <p:spPr>
          <a:xfrm>
            <a:off x="6712691" y="2048186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Isosceles Triangle 300"/>
          <p:cNvSpPr/>
          <p:nvPr/>
        </p:nvSpPr>
        <p:spPr>
          <a:xfrm>
            <a:off x="6706077" y="2808176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Isosceles Triangle 301"/>
          <p:cNvSpPr/>
          <p:nvPr/>
        </p:nvSpPr>
        <p:spPr>
          <a:xfrm>
            <a:off x="6736414" y="4330898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Isosceles Triangle 302"/>
          <p:cNvSpPr/>
          <p:nvPr/>
        </p:nvSpPr>
        <p:spPr>
          <a:xfrm>
            <a:off x="6703557" y="3579151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521593" y="3186728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n_hidden_2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4" name="Isosceles Triangle 303"/>
          <p:cNvSpPr/>
          <p:nvPr/>
        </p:nvSpPr>
        <p:spPr>
          <a:xfrm>
            <a:off x="6230704" y="183620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Isosceles Triangle 304"/>
          <p:cNvSpPr/>
          <p:nvPr/>
        </p:nvSpPr>
        <p:spPr>
          <a:xfrm>
            <a:off x="6264486" y="260665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Isosceles Triangle 305"/>
          <p:cNvSpPr/>
          <p:nvPr/>
        </p:nvSpPr>
        <p:spPr>
          <a:xfrm>
            <a:off x="6256204" y="336438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Isosceles Triangle 306"/>
          <p:cNvSpPr/>
          <p:nvPr/>
        </p:nvSpPr>
        <p:spPr>
          <a:xfrm>
            <a:off x="6303534" y="413693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Isosceles Triangle 307"/>
          <p:cNvSpPr/>
          <p:nvPr/>
        </p:nvSpPr>
        <p:spPr>
          <a:xfrm>
            <a:off x="6289155" y="488223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836082" y="5342334"/>
            <a:ext cx="1015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n_input *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n_hidden_1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725558" y="5556710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6547618" y="4858984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n_hidden_2</a:t>
            </a:r>
            <a:endParaRPr lang="en-US" sz="1200" dirty="0"/>
          </a:p>
        </p:txBody>
      </p:sp>
      <p:sp>
        <p:nvSpPr>
          <p:cNvPr id="314" name="Rectangle 313"/>
          <p:cNvSpPr/>
          <p:nvPr/>
        </p:nvSpPr>
        <p:spPr>
          <a:xfrm>
            <a:off x="8478283" y="4883021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n_classes</a:t>
            </a:r>
            <a:endParaRPr lang="en-US" dirty="0"/>
          </a:p>
        </p:txBody>
      </p:sp>
      <p:sp>
        <p:nvSpPr>
          <p:cNvPr id="331" name="Isosceles Triangle 330"/>
          <p:cNvSpPr/>
          <p:nvPr/>
        </p:nvSpPr>
        <p:spPr>
          <a:xfrm>
            <a:off x="8043256" y="199318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Isosceles Triangle 331"/>
          <p:cNvSpPr/>
          <p:nvPr/>
        </p:nvSpPr>
        <p:spPr>
          <a:xfrm>
            <a:off x="8052066" y="219468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Isosceles Triangle 332"/>
          <p:cNvSpPr/>
          <p:nvPr/>
        </p:nvSpPr>
        <p:spPr>
          <a:xfrm>
            <a:off x="8052513" y="237928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Isosceles Triangle 333"/>
          <p:cNvSpPr/>
          <p:nvPr/>
        </p:nvSpPr>
        <p:spPr>
          <a:xfrm>
            <a:off x="8027516" y="141046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Isosceles Triangle 334"/>
          <p:cNvSpPr/>
          <p:nvPr/>
        </p:nvSpPr>
        <p:spPr>
          <a:xfrm>
            <a:off x="8034579" y="161171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Isosceles Triangle 335"/>
          <p:cNvSpPr/>
          <p:nvPr/>
        </p:nvSpPr>
        <p:spPr>
          <a:xfrm>
            <a:off x="8028810" y="179601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Isosceles Triangle 336"/>
          <p:cNvSpPr/>
          <p:nvPr/>
        </p:nvSpPr>
        <p:spPr>
          <a:xfrm>
            <a:off x="8084380" y="316369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Isosceles Triangle 337"/>
          <p:cNvSpPr/>
          <p:nvPr/>
        </p:nvSpPr>
        <p:spPr>
          <a:xfrm>
            <a:off x="8093190" y="336519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Isosceles Triangle 338"/>
          <p:cNvSpPr/>
          <p:nvPr/>
        </p:nvSpPr>
        <p:spPr>
          <a:xfrm>
            <a:off x="8093637" y="354979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Isosceles Triangle 339"/>
          <p:cNvSpPr/>
          <p:nvPr/>
        </p:nvSpPr>
        <p:spPr>
          <a:xfrm>
            <a:off x="8068640" y="258097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Isosceles Triangle 340"/>
          <p:cNvSpPr/>
          <p:nvPr/>
        </p:nvSpPr>
        <p:spPr>
          <a:xfrm>
            <a:off x="8075703" y="278221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Isosceles Triangle 341"/>
          <p:cNvSpPr/>
          <p:nvPr/>
        </p:nvSpPr>
        <p:spPr>
          <a:xfrm>
            <a:off x="8069934" y="296652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Isosceles Triangle 342"/>
          <p:cNvSpPr/>
          <p:nvPr/>
        </p:nvSpPr>
        <p:spPr>
          <a:xfrm>
            <a:off x="8108381" y="375005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Isosceles Triangle 343"/>
          <p:cNvSpPr/>
          <p:nvPr/>
        </p:nvSpPr>
        <p:spPr>
          <a:xfrm>
            <a:off x="3375341" y="13116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Isosceles Triangle 344"/>
          <p:cNvSpPr/>
          <p:nvPr/>
        </p:nvSpPr>
        <p:spPr>
          <a:xfrm>
            <a:off x="3384151" y="151313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Isosceles Triangle 345"/>
          <p:cNvSpPr/>
          <p:nvPr/>
        </p:nvSpPr>
        <p:spPr>
          <a:xfrm>
            <a:off x="3384598" y="16977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Isosceles Triangle 346"/>
          <p:cNvSpPr/>
          <p:nvPr/>
        </p:nvSpPr>
        <p:spPr>
          <a:xfrm>
            <a:off x="3359601" y="72891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Isosceles Triangle 347"/>
          <p:cNvSpPr/>
          <p:nvPr/>
        </p:nvSpPr>
        <p:spPr>
          <a:xfrm>
            <a:off x="3366664" y="93016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Isosceles Triangle 348"/>
          <p:cNvSpPr/>
          <p:nvPr/>
        </p:nvSpPr>
        <p:spPr>
          <a:xfrm>
            <a:off x="3360895" y="111446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Isosceles Triangle 349"/>
          <p:cNvSpPr/>
          <p:nvPr/>
        </p:nvSpPr>
        <p:spPr>
          <a:xfrm>
            <a:off x="3416465" y="24821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Isosceles Triangle 350"/>
          <p:cNvSpPr/>
          <p:nvPr/>
        </p:nvSpPr>
        <p:spPr>
          <a:xfrm>
            <a:off x="3425275" y="268364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Isosceles Triangle 351"/>
          <p:cNvSpPr/>
          <p:nvPr/>
        </p:nvSpPr>
        <p:spPr>
          <a:xfrm>
            <a:off x="3425722" y="28682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Isosceles Triangle 352"/>
          <p:cNvSpPr/>
          <p:nvPr/>
        </p:nvSpPr>
        <p:spPr>
          <a:xfrm>
            <a:off x="3400725" y="189942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Isosceles Triangle 353"/>
          <p:cNvSpPr/>
          <p:nvPr/>
        </p:nvSpPr>
        <p:spPr>
          <a:xfrm>
            <a:off x="3407788" y="210066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Isosceles Triangle 354"/>
          <p:cNvSpPr/>
          <p:nvPr/>
        </p:nvSpPr>
        <p:spPr>
          <a:xfrm>
            <a:off x="3402019" y="228497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Isosceles Triangle 355"/>
          <p:cNvSpPr/>
          <p:nvPr/>
        </p:nvSpPr>
        <p:spPr>
          <a:xfrm>
            <a:off x="3440466" y="306850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Isosceles Triangle 356"/>
          <p:cNvSpPr/>
          <p:nvPr/>
        </p:nvSpPr>
        <p:spPr>
          <a:xfrm>
            <a:off x="8114674" y="451608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Isosceles Triangle 357"/>
          <p:cNvSpPr/>
          <p:nvPr/>
        </p:nvSpPr>
        <p:spPr>
          <a:xfrm>
            <a:off x="8123484" y="471757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Isosceles Triangle 358"/>
          <p:cNvSpPr/>
          <p:nvPr/>
        </p:nvSpPr>
        <p:spPr>
          <a:xfrm>
            <a:off x="8098934" y="393335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Isosceles Triangle 359"/>
          <p:cNvSpPr/>
          <p:nvPr/>
        </p:nvSpPr>
        <p:spPr>
          <a:xfrm>
            <a:off x="8105997" y="413460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8100228" y="431891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7765716" y="511510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n_hidden_2*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n_classes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3" name="Isosceles Triangle 362"/>
          <p:cNvSpPr/>
          <p:nvPr/>
        </p:nvSpPr>
        <p:spPr>
          <a:xfrm>
            <a:off x="8514342" y="1483749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8514342" y="2236523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Isosceles Triangle 364"/>
          <p:cNvSpPr/>
          <p:nvPr/>
        </p:nvSpPr>
        <p:spPr>
          <a:xfrm>
            <a:off x="8541722" y="3010758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Isosceles Triangle 365"/>
          <p:cNvSpPr/>
          <p:nvPr/>
        </p:nvSpPr>
        <p:spPr>
          <a:xfrm>
            <a:off x="8575764" y="3782901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8566106" y="4535675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Isosceles Triangle 367"/>
          <p:cNvSpPr/>
          <p:nvPr/>
        </p:nvSpPr>
        <p:spPr>
          <a:xfrm>
            <a:off x="8515123" y="1861062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Isosceles Triangle 368"/>
          <p:cNvSpPr/>
          <p:nvPr/>
        </p:nvSpPr>
        <p:spPr>
          <a:xfrm>
            <a:off x="8548905" y="2631514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/>
          <p:cNvSpPr/>
          <p:nvPr/>
        </p:nvSpPr>
        <p:spPr>
          <a:xfrm>
            <a:off x="8540623" y="3389239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Isosceles Triangle 370"/>
          <p:cNvSpPr/>
          <p:nvPr/>
        </p:nvSpPr>
        <p:spPr>
          <a:xfrm>
            <a:off x="8587953" y="4161792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>
            <a:off x="3543576" y="210038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262724" y="155975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8216975" y="163958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(out)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640" y="5609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640" y="29732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640" y="53854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640" y="77976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640" y="102098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640" y="126220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40" y="150343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40" y="174465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640" y="198587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640" y="222709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640" y="246831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640" y="270954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640" y="295076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640" y="319198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640" y="343320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40" y="367442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640" y="391565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640" y="415687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640" y="439809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640" y="463931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640" y="488053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4640" y="512176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640" y="536298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640" y="560420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640" y="584542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426346" y="218783"/>
            <a:ext cx="79472" cy="1632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444110" y="2155103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413256" y="4247097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7481" y="906846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-7482" y="2899897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-7483" y="4997713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14651" y="1020986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47583" y="651654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14651" y="3153813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47583" y="2784481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514651" y="5249870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7583" y="4880538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94640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92194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94640" y="6428849"/>
            <a:ext cx="99293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31980" y="6429784"/>
            <a:ext cx="96021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60506" y="6244183"/>
            <a:ext cx="12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 epochs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40"/>
            <a:ext cx="3945319" cy="2752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55" y="1527565"/>
            <a:ext cx="1801788" cy="25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814" y="2711260"/>
            <a:ext cx="1515954" cy="27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043" y="1744589"/>
            <a:ext cx="2361953" cy="2254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22043" y="2834204"/>
            <a:ext cx="2357943" cy="287649"/>
            <a:chOff x="6861516" y="2885982"/>
            <a:chExt cx="2357943" cy="2876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7180" y="2930047"/>
              <a:ext cx="1432279" cy="2435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61516" y="2885982"/>
              <a:ext cx="996499" cy="287649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943314" y="1835240"/>
            <a:ext cx="2012134" cy="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92683" y="2972972"/>
            <a:ext cx="1875310" cy="1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3915" y="911040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68127" y="113162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2110" y="138755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76724" y="1570055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02234" y="173116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63338" y="1956578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34974" y="234079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68127" y="257335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2110" y="278529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22674" y="296690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4447" y="3144611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338" y="3390223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428" y="2230394"/>
            <a:ext cx="3351903" cy="1932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71" y="4280224"/>
            <a:ext cx="1563215" cy="254257"/>
          </a:xfrm>
          <a:prstGeom prst="rect">
            <a:avLst/>
          </a:prstGeom>
          <a:ln w="41275">
            <a:solidFill>
              <a:srgbClr val="C00000"/>
            </a:solidFill>
          </a:ln>
        </p:spPr>
      </p:pic>
      <p:sp>
        <p:nvSpPr>
          <p:cNvPr id="34" name="Right Brace 33"/>
          <p:cNvSpPr/>
          <p:nvPr/>
        </p:nvSpPr>
        <p:spPr>
          <a:xfrm>
            <a:off x="8179986" y="1843871"/>
            <a:ext cx="176835" cy="10033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2"/>
            <a:endCxn id="33" idx="0"/>
          </p:cNvCxnSpPr>
          <p:nvPr/>
        </p:nvCxnSpPr>
        <p:spPr>
          <a:xfrm flipH="1">
            <a:off x="10110379" y="2423611"/>
            <a:ext cx="1" cy="185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350</Words>
  <Application>Microsoft Office PowerPoint</Application>
  <PresentationFormat>Widescreen</PresentationFormat>
  <Paragraphs>197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179</cp:revision>
  <dcterms:created xsi:type="dcterms:W3CDTF">2019-04-24T18:47:50Z</dcterms:created>
  <dcterms:modified xsi:type="dcterms:W3CDTF">2019-04-25T20:03:55Z</dcterms:modified>
</cp:coreProperties>
</file>