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080" y="-2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325A-1EA3-4783-B7DC-A58760C685F5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325C-17EF-46E6-A8E2-F0D324BCA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7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325A-1EA3-4783-B7DC-A58760C685F5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325C-17EF-46E6-A8E2-F0D324BCA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8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325A-1EA3-4783-B7DC-A58760C685F5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325C-17EF-46E6-A8E2-F0D324BCA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8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325A-1EA3-4783-B7DC-A58760C685F5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325C-17EF-46E6-A8E2-F0D324BCA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325A-1EA3-4783-B7DC-A58760C685F5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325C-17EF-46E6-A8E2-F0D324BCA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8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325A-1EA3-4783-B7DC-A58760C685F5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325C-17EF-46E6-A8E2-F0D324BCA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66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325A-1EA3-4783-B7DC-A58760C685F5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325C-17EF-46E6-A8E2-F0D324BCA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2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325A-1EA3-4783-B7DC-A58760C685F5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325C-17EF-46E6-A8E2-F0D324BCA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5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325A-1EA3-4783-B7DC-A58760C685F5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325C-17EF-46E6-A8E2-F0D324BCA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0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325A-1EA3-4783-B7DC-A58760C685F5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325C-17EF-46E6-A8E2-F0D324BCA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325A-1EA3-4783-B7DC-A58760C685F5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325C-17EF-46E6-A8E2-F0D324BCA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96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7325A-1EA3-4783-B7DC-A58760C685F5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D325C-17EF-46E6-A8E2-F0D324BCA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3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074924"/>
              </p:ext>
            </p:extLst>
          </p:nvPr>
        </p:nvGraphicFramePr>
        <p:xfrm>
          <a:off x="-620201" y="-2771840"/>
          <a:ext cx="14709912" cy="19547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4247"/>
                <a:gridCol w="1899908"/>
                <a:gridCol w="1251608"/>
                <a:gridCol w="1313070"/>
                <a:gridCol w="2981371"/>
                <a:gridCol w="3554234"/>
                <a:gridCol w="1065474"/>
              </a:tblGrid>
              <a:tr h="128510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When use?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If 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If</a:t>
                      </a:r>
                      <a:r>
                        <a:rPr lang="en-US" baseline="0" dirty="0" smtClean="0"/>
                        <a:t> could stack layers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Range</a:t>
                      </a:r>
                      <a:endParaRPr lang="en-US" dirty="0"/>
                    </a:p>
                  </a:txBody>
                  <a:tcPr/>
                </a:tc>
              </a:tr>
              <a:tr h="12851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Linear</a:t>
                      </a:r>
                      <a:r>
                        <a:rPr lang="en-US" baseline="0" dirty="0" smtClean="0"/>
                        <a:t> Function</a:t>
                      </a:r>
                    </a:p>
                    <a:p>
                      <a:pPr algn="ctr"/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(y=ax)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Regression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19906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Sigmoid</a:t>
                      </a:r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 classification;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CN" sz="1400" dirty="0" smtClean="0"/>
                        <a:t>Clear Distinction</a:t>
                      </a:r>
                      <a:r>
                        <a:rPr lang="en-US" altLang="zh-CN" sz="1400" baseline="0" dirty="0" smtClean="0"/>
                        <a:t> on prediction;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/>
                        <a:t>Dense and</a:t>
                      </a:r>
                      <a:r>
                        <a:rPr lang="en-US" sz="1400" baseline="0" dirty="0" smtClean="0"/>
                        <a:t> costly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aseline="0" dirty="0" smtClean="0"/>
                        <a:t>Almost all neurons to fire in an analog way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aseline="0" dirty="0" smtClean="0"/>
                        <a:t>Slow in convergence;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avoided due to the vanishing gradient problem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(0,1)</a:t>
                      </a:r>
                      <a:endParaRPr lang="en-US" sz="1400" dirty="0"/>
                    </a:p>
                  </a:txBody>
                  <a:tcPr/>
                </a:tc>
              </a:tr>
              <a:tr h="12851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Tanh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 Classes classification;</a:t>
                      </a:r>
                    </a:p>
                    <a:p>
                      <a:r>
                        <a:rPr lang="en-US" sz="1400" dirty="0" smtClean="0"/>
                        <a:t>Feed-forward nets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/>
                        <a:t>No slow in convergence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 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avoided due to the vanishing gradient problem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(-1,1)</a:t>
                      </a:r>
                      <a:endParaRPr lang="en-US" sz="1400" dirty="0"/>
                    </a:p>
                  </a:txBody>
                  <a:tcPr/>
                </a:tc>
              </a:tr>
              <a:tr h="12851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Softmax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Output;</a:t>
                      </a:r>
                    </a:p>
                    <a:p>
                      <a:r>
                        <a:rPr lang="en-US" sz="1400" u="sn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Multi classes Classification </a:t>
                      </a:r>
                      <a:r>
                        <a:rPr lang="en-US" sz="1400" dirty="0" smtClean="0"/>
                        <a:t>for probability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(0,1)</a:t>
                      </a:r>
                      <a:endParaRPr lang="en-US" sz="1400" dirty="0"/>
                    </a:p>
                  </a:txBody>
                  <a:tcPr/>
                </a:tc>
              </a:tr>
              <a:tr h="12851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Relu</a:t>
                      </a:r>
                      <a:endParaRPr lang="en-US" sz="12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sz="12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sz="12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sz="12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sz="12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sz="12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sz="12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sz="12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sz="12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sz="12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sz="12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sz="12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Hidden layer;</a:t>
                      </a:r>
                    </a:p>
                    <a:p>
                      <a:r>
                        <a:rPr lang="en-US" sz="1400" dirty="0" smtClean="0"/>
                        <a:t>Most</a:t>
                      </a:r>
                      <a:r>
                        <a:rPr lang="en-US" sz="1400" baseline="0" dirty="0" smtClean="0"/>
                        <a:t> popular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begin with using ReLU!)</a:t>
                      </a:r>
                      <a:endParaRPr lang="en-US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Monotonic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Less cost than linear, sigmoid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times improvement in convergence from Tanh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Only used in hidden layers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 in dead neurons (weight update)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(0, infinite)</a:t>
                      </a:r>
                      <a:endParaRPr lang="en-US" sz="1400" dirty="0"/>
                    </a:p>
                  </a:txBody>
                  <a:tcPr/>
                </a:tc>
              </a:tr>
              <a:tr h="12851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Leaky Relu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Avoid dead neuron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Monotonic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Reduce dead neuron (fix the “dying ReLU” problem)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the results are not always consistent.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12851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Maxout</a:t>
                      </a:r>
                    </a:p>
                    <a:p>
                      <a:pPr algn="ctr"/>
                      <a:r>
                        <a:rPr lang="en-US" sz="1400" dirty="0" smtClean="0"/>
                        <a:t>(Relu+Leaky Relu)</a:t>
                      </a:r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Avoid dead neuron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piecewise linear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(up to k pieces)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Reduce dead neuron (fix the “dying ReLU” problem)</a:t>
                      </a:r>
                    </a:p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1169" y="195747"/>
            <a:ext cx="2505231" cy="18318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20201" y="2727835"/>
            <a:ext cx="2643297" cy="20906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93425" y="5333313"/>
            <a:ext cx="2447487" cy="19467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9808" y="8476092"/>
            <a:ext cx="1795485" cy="18624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11" y="8064288"/>
            <a:ext cx="1379215" cy="4118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7074" y="2513521"/>
            <a:ext cx="571504" cy="21431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55653" y="10699372"/>
            <a:ext cx="1873136" cy="251274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551169" y="13990032"/>
            <a:ext cx="2505231" cy="2122307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7" idx="2"/>
          </p:cNvCxnSpPr>
          <p:nvPr/>
        </p:nvCxnSpPr>
        <p:spPr>
          <a:xfrm flipH="1">
            <a:off x="701446" y="2027584"/>
            <a:ext cx="1" cy="4859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6200000" flipH="1">
            <a:off x="-1014941" y="2457766"/>
            <a:ext cx="5333313" cy="417779"/>
          </a:xfrm>
          <a:prstGeom prst="bentConnector3">
            <a:avLst>
              <a:gd name="adj1" fmla="val -9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996970" y="9852636"/>
            <a:ext cx="1" cy="4859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582310" y="8237764"/>
            <a:ext cx="9454100" cy="224679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97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198</Words>
  <Application>Microsoft Office PowerPoint</Application>
  <PresentationFormat>Widescreen</PresentationFormat>
  <Paragraphs>107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PowerPoint Presentation</vt:lpstr>
    </vt:vector>
  </TitlesOfParts>
  <Company>Cisco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Ziwei Fan</dc:creator>
  <cp:lastModifiedBy>Ziwei Fan</cp:lastModifiedBy>
  <cp:revision>44</cp:revision>
  <dcterms:created xsi:type="dcterms:W3CDTF">2019-04-24T16:33:44Z</dcterms:created>
  <dcterms:modified xsi:type="dcterms:W3CDTF">2019-04-24T17:43:57Z</dcterms:modified>
</cp:coreProperties>
</file>