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1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0CAA-5ABB-49F0-B9DD-94A27976AA4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2379-12DF-49DD-B237-A5B0E1DD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-tutor.com/elementary-statistics/quantitative-data/histogram" TargetMode="External"/><Relationship Id="rId4" Type="http://schemas.openxmlformats.org/officeDocument/2006/relationships/hyperlink" Target="http://www.r-tutor.com/elementary-statistics/probability-distributions/normal-distribu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15" y="1632438"/>
            <a:ext cx="5448968" cy="30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597" y="311971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Kurtosis</a:t>
            </a:r>
            <a:endParaRPr lang="en-US" b="1" dirty="0">
              <a:solidFill>
                <a:srgbClr val="11111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" name="Picture 8" descr="Î³2 = Î¼4âÎ¼22 - 3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96" y="311971"/>
            <a:ext cx="1894925" cy="30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4210" y="5471952"/>
            <a:ext cx="10735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excess kurtosis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describes the </a:t>
            </a:r>
            <a:r>
              <a:rPr lang="en-US" b="0" i="1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tail shape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of the data distribution:</a:t>
            </a:r>
          </a:p>
          <a:p>
            <a:r>
              <a:rPr lang="en-US" b="1" dirty="0" err="1" smtClean="0"/>
              <a:t>mesokurtic</a:t>
            </a:r>
            <a:r>
              <a:rPr lang="en-US" b="1" dirty="0" smtClean="0"/>
              <a:t>: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normal distribution</a:t>
            </a:r>
            <a:r>
              <a:rPr lang="en-US" dirty="0"/>
              <a:t> has </a:t>
            </a:r>
            <a:r>
              <a:rPr lang="en-US" dirty="0" smtClean="0">
                <a:solidFill>
                  <a:srgbClr val="FF0000"/>
                </a:solidFill>
              </a:rPr>
              <a:t>0 excess </a:t>
            </a:r>
            <a:r>
              <a:rPr lang="en-US" dirty="0">
                <a:solidFill>
                  <a:srgbClr val="FF0000"/>
                </a:solidFill>
              </a:rPr>
              <a:t>kurtosis</a:t>
            </a:r>
            <a:r>
              <a:rPr lang="en-US" dirty="0"/>
              <a:t> and thus the standard tail shape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Platykurtic</a:t>
            </a:r>
            <a:r>
              <a:rPr lang="en-US" b="1" dirty="0" smtClean="0"/>
              <a:t>: </a:t>
            </a:r>
            <a:r>
              <a:rPr lang="en-US" dirty="0" smtClean="0"/>
              <a:t>Negative </a:t>
            </a:r>
            <a:r>
              <a:rPr lang="en-US" dirty="0"/>
              <a:t>excess kurtosis would indicate a </a:t>
            </a:r>
            <a:r>
              <a:rPr lang="en-US" i="1" dirty="0">
                <a:solidFill>
                  <a:srgbClr val="FF0000"/>
                </a:solidFill>
              </a:rPr>
              <a:t>thin-tailed</a:t>
            </a:r>
            <a:r>
              <a:rPr lang="en-US" i="1" dirty="0"/>
              <a:t> </a:t>
            </a:r>
            <a:r>
              <a:rPr lang="en-US" dirty="0"/>
              <a:t>data </a:t>
            </a:r>
            <a:r>
              <a:rPr lang="en-US" dirty="0" smtClean="0"/>
              <a:t>distribution, </a:t>
            </a:r>
            <a:r>
              <a:rPr lang="en-US" dirty="0">
                <a:hlinkClick r:id="rId5"/>
              </a:rPr>
              <a:t>histogram</a:t>
            </a:r>
            <a:r>
              <a:rPr lang="en-US" dirty="0"/>
              <a:t> is not bell-shaped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2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48" y="1464199"/>
            <a:ext cx="3142613" cy="3441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9864" y="5003025"/>
            <a:ext cx="239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Kurtosi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=0.0736724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0510" y="835268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1+n2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" y="1873715"/>
            <a:ext cx="2579320" cy="2803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60" y="1921048"/>
            <a:ext cx="2563473" cy="2709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05148" y="5003025"/>
            <a:ext cx="239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Kurtosi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=-0.05659611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517" y="5003024"/>
            <a:ext cx="239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Kurtosi</a:t>
            </a: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= 0.01640296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3222" y="844061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09257" y="844061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35003" y="835268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N1*n2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808" y="1921048"/>
            <a:ext cx="2727052" cy="29195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848579" y="59137"/>
            <a:ext cx="1912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n1 &lt;- rnorm(1000)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n2 &lt;- rnorm(1000)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5351" y="5003023"/>
            <a:ext cx="239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Kurtosi</a:t>
            </a:r>
            <a:r>
              <a:rPr lang="en-US" alt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7.29572</a:t>
            </a:r>
            <a:endParaRPr 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9803" y="3090944"/>
            <a:ext cx="124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mesokurtic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47083" y="3482732"/>
            <a:ext cx="124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mesokurtic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96281" y="3513980"/>
            <a:ext cx="12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Platykurtic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14" y="259014"/>
            <a:ext cx="4537220" cy="722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01" y="1358195"/>
            <a:ext cx="3520745" cy="77730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07" y="2719688"/>
            <a:ext cx="3368332" cy="723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3929" y="647037"/>
            <a:ext cx="4339017" cy="1495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4974" y="467868"/>
            <a:ext cx="317144" cy="564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87290" y="2627487"/>
            <a:ext cx="3417256" cy="8962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Lucida Console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35</cp:revision>
  <dcterms:created xsi:type="dcterms:W3CDTF">2019-08-08T17:21:57Z</dcterms:created>
  <dcterms:modified xsi:type="dcterms:W3CDTF">2019-08-09T01:38:48Z</dcterms:modified>
</cp:coreProperties>
</file>