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85" d="100"/>
          <a:sy n="85" d="100"/>
        </p:scale>
        <p:origin x="63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3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5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7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6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83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0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5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1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6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6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5500E-9E5B-4E91-BC81-684AE1536CA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62C72-6D12-4454-8E9A-492F4119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5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8544" y="411386"/>
            <a:ext cx="594641" cy="3309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103162" y="864847"/>
            <a:ext cx="728342" cy="2720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03163" y="2105551"/>
            <a:ext cx="728341" cy="28750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103162" y="3325684"/>
            <a:ext cx="728342" cy="31556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103162" y="4591633"/>
            <a:ext cx="790050" cy="3305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45378" y="1263143"/>
            <a:ext cx="594641" cy="3309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228545" y="2205593"/>
            <a:ext cx="594641" cy="3309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228546" y="3036780"/>
            <a:ext cx="594641" cy="3309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228547" y="3888537"/>
            <a:ext cx="594641" cy="3309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245378" y="4888954"/>
            <a:ext cx="594641" cy="3309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4" idx="6"/>
            <a:endCxn id="10" idx="2"/>
          </p:cNvCxnSpPr>
          <p:nvPr/>
        </p:nvCxnSpPr>
        <p:spPr>
          <a:xfrm>
            <a:off x="1823185" y="576876"/>
            <a:ext cx="1279977" cy="424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823184" y="1030335"/>
            <a:ext cx="1263143" cy="415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6"/>
            <a:endCxn id="10" idx="2"/>
          </p:cNvCxnSpPr>
          <p:nvPr/>
        </p:nvCxnSpPr>
        <p:spPr>
          <a:xfrm flipV="1">
            <a:off x="1823187" y="1000885"/>
            <a:ext cx="1279975" cy="220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6"/>
            <a:endCxn id="10" idx="2"/>
          </p:cNvCxnSpPr>
          <p:nvPr/>
        </p:nvCxnSpPr>
        <p:spPr>
          <a:xfrm flipV="1">
            <a:off x="1823186" y="1000885"/>
            <a:ext cx="1279976" cy="1370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35376" y="428215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w1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35375" y="1070053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w2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40018" y="1809136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w3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23185" y="2544030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w4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234153" y="5872543"/>
            <a:ext cx="594641" cy="330979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b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19" idx="6"/>
            <a:endCxn id="10" idx="2"/>
          </p:cNvCxnSpPr>
          <p:nvPr/>
        </p:nvCxnSpPr>
        <p:spPr>
          <a:xfrm flipV="1">
            <a:off x="1823188" y="1000885"/>
            <a:ext cx="1279974" cy="305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0" idx="6"/>
            <a:endCxn id="10" idx="2"/>
          </p:cNvCxnSpPr>
          <p:nvPr/>
        </p:nvCxnSpPr>
        <p:spPr>
          <a:xfrm flipV="1">
            <a:off x="1840019" y="1000885"/>
            <a:ext cx="1263143" cy="4053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6" idx="6"/>
            <a:endCxn id="10" idx="2"/>
          </p:cNvCxnSpPr>
          <p:nvPr/>
        </p:nvCxnSpPr>
        <p:spPr>
          <a:xfrm flipV="1">
            <a:off x="1828794" y="1000885"/>
            <a:ext cx="1274368" cy="503714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764753" y="3365410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w5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764752" y="4180704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w6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44652" y="5020786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b1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57" name="Straight Arrow Connector 56"/>
          <p:cNvCxnSpPr>
            <a:stCxn id="4" idx="6"/>
            <a:endCxn id="11" idx="2"/>
          </p:cNvCxnSpPr>
          <p:nvPr/>
        </p:nvCxnSpPr>
        <p:spPr>
          <a:xfrm>
            <a:off x="1823185" y="576876"/>
            <a:ext cx="1279978" cy="167242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6" idx="6"/>
            <a:endCxn id="11" idx="2"/>
          </p:cNvCxnSpPr>
          <p:nvPr/>
        </p:nvCxnSpPr>
        <p:spPr>
          <a:xfrm>
            <a:off x="1840019" y="1428633"/>
            <a:ext cx="1263144" cy="82067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7" idx="6"/>
            <a:endCxn id="11" idx="2"/>
          </p:cNvCxnSpPr>
          <p:nvPr/>
        </p:nvCxnSpPr>
        <p:spPr>
          <a:xfrm flipV="1">
            <a:off x="1823186" y="2249304"/>
            <a:ext cx="1279977" cy="12177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8" idx="6"/>
            <a:endCxn id="11" idx="2"/>
          </p:cNvCxnSpPr>
          <p:nvPr/>
        </p:nvCxnSpPr>
        <p:spPr>
          <a:xfrm flipV="1">
            <a:off x="1823187" y="2249304"/>
            <a:ext cx="1279976" cy="95296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9" idx="6"/>
            <a:endCxn id="11" idx="2"/>
          </p:cNvCxnSpPr>
          <p:nvPr/>
        </p:nvCxnSpPr>
        <p:spPr>
          <a:xfrm flipV="1">
            <a:off x="1823188" y="2249304"/>
            <a:ext cx="1279975" cy="180472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0" idx="6"/>
            <a:endCxn id="11" idx="2"/>
          </p:cNvCxnSpPr>
          <p:nvPr/>
        </p:nvCxnSpPr>
        <p:spPr>
          <a:xfrm flipV="1">
            <a:off x="1840019" y="2249304"/>
            <a:ext cx="1263144" cy="280514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6" idx="6"/>
            <a:endCxn id="11" idx="2"/>
          </p:cNvCxnSpPr>
          <p:nvPr/>
        </p:nvCxnSpPr>
        <p:spPr>
          <a:xfrm flipV="1">
            <a:off x="1828794" y="2249304"/>
            <a:ext cx="1274369" cy="378872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311697" y="1224790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w7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294409" y="1691350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w8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289254" y="2050365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w9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224967" y="2465958"/>
            <a:ext cx="59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w10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203466" y="2797858"/>
            <a:ext cx="59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w11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170987" y="3316772"/>
            <a:ext cx="59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w12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044306" y="4859915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b2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1" name="Straight Arrow Connector 90"/>
          <p:cNvCxnSpPr>
            <a:stCxn id="4" idx="6"/>
            <a:endCxn id="12" idx="2"/>
          </p:cNvCxnSpPr>
          <p:nvPr/>
        </p:nvCxnSpPr>
        <p:spPr>
          <a:xfrm>
            <a:off x="1823185" y="576876"/>
            <a:ext cx="1279977" cy="2906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6" idx="6"/>
            <a:endCxn id="12" idx="2"/>
          </p:cNvCxnSpPr>
          <p:nvPr/>
        </p:nvCxnSpPr>
        <p:spPr>
          <a:xfrm>
            <a:off x="1840019" y="1428633"/>
            <a:ext cx="1263143" cy="20548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7" idx="6"/>
            <a:endCxn id="12" idx="2"/>
          </p:cNvCxnSpPr>
          <p:nvPr/>
        </p:nvCxnSpPr>
        <p:spPr>
          <a:xfrm>
            <a:off x="1823186" y="2371083"/>
            <a:ext cx="1279976" cy="11123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8" idx="6"/>
            <a:endCxn id="12" idx="2"/>
          </p:cNvCxnSpPr>
          <p:nvPr/>
        </p:nvCxnSpPr>
        <p:spPr>
          <a:xfrm>
            <a:off x="1823187" y="3202270"/>
            <a:ext cx="1279975" cy="2811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19" idx="6"/>
            <a:endCxn id="12" idx="2"/>
          </p:cNvCxnSpPr>
          <p:nvPr/>
        </p:nvCxnSpPr>
        <p:spPr>
          <a:xfrm flipV="1">
            <a:off x="1823188" y="3483468"/>
            <a:ext cx="1279974" cy="570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12" idx="2"/>
          </p:cNvCxnSpPr>
          <p:nvPr/>
        </p:nvCxnSpPr>
        <p:spPr>
          <a:xfrm flipV="1">
            <a:off x="1834413" y="3483468"/>
            <a:ext cx="1268749" cy="15611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36" idx="6"/>
            <a:endCxn id="12" idx="2"/>
          </p:cNvCxnSpPr>
          <p:nvPr/>
        </p:nvCxnSpPr>
        <p:spPr>
          <a:xfrm flipV="1">
            <a:off x="1828794" y="3483468"/>
            <a:ext cx="1274368" cy="25545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328068" y="4658420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b3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728351" y="2604815"/>
            <a:ext cx="6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w13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625562" y="2830353"/>
            <a:ext cx="6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w14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359844" y="3039575"/>
            <a:ext cx="6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w15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415839" y="3489322"/>
            <a:ext cx="6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w16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373738" y="3766265"/>
            <a:ext cx="6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w17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529663" y="4097033"/>
            <a:ext cx="6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w18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4973101" y="1993595"/>
            <a:ext cx="728342" cy="27207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4973101" y="3224241"/>
            <a:ext cx="728342" cy="27207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9" name="Straight Arrow Connector 148"/>
          <p:cNvCxnSpPr>
            <a:stCxn id="10" idx="6"/>
            <a:endCxn id="146" idx="2"/>
          </p:cNvCxnSpPr>
          <p:nvPr/>
        </p:nvCxnSpPr>
        <p:spPr>
          <a:xfrm>
            <a:off x="3831504" y="1000885"/>
            <a:ext cx="1141597" cy="112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1" idx="6"/>
            <a:endCxn id="146" idx="2"/>
          </p:cNvCxnSpPr>
          <p:nvPr/>
        </p:nvCxnSpPr>
        <p:spPr>
          <a:xfrm flipV="1">
            <a:off x="3831504" y="2129633"/>
            <a:ext cx="1141597" cy="119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2" idx="6"/>
            <a:endCxn id="146" idx="2"/>
          </p:cNvCxnSpPr>
          <p:nvPr/>
        </p:nvCxnSpPr>
        <p:spPr>
          <a:xfrm flipV="1">
            <a:off x="3831504" y="2129633"/>
            <a:ext cx="1141597" cy="1353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3" idx="6"/>
            <a:endCxn id="146" idx="2"/>
          </p:cNvCxnSpPr>
          <p:nvPr/>
        </p:nvCxnSpPr>
        <p:spPr>
          <a:xfrm flipV="1">
            <a:off x="3893212" y="2129633"/>
            <a:ext cx="1079889" cy="262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0" idx="6"/>
            <a:endCxn id="147" idx="2"/>
          </p:cNvCxnSpPr>
          <p:nvPr/>
        </p:nvCxnSpPr>
        <p:spPr>
          <a:xfrm>
            <a:off x="3831504" y="1000885"/>
            <a:ext cx="1141597" cy="235939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1" idx="6"/>
            <a:endCxn id="147" idx="2"/>
          </p:cNvCxnSpPr>
          <p:nvPr/>
        </p:nvCxnSpPr>
        <p:spPr>
          <a:xfrm>
            <a:off x="3831504" y="2249304"/>
            <a:ext cx="1141597" cy="111097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2" idx="6"/>
            <a:endCxn id="147" idx="2"/>
          </p:cNvCxnSpPr>
          <p:nvPr/>
        </p:nvCxnSpPr>
        <p:spPr>
          <a:xfrm flipV="1">
            <a:off x="3831504" y="3360279"/>
            <a:ext cx="1141597" cy="12318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3" idx="6"/>
            <a:endCxn id="147" idx="2"/>
          </p:cNvCxnSpPr>
          <p:nvPr/>
        </p:nvCxnSpPr>
        <p:spPr>
          <a:xfrm flipV="1">
            <a:off x="3893212" y="3360279"/>
            <a:ext cx="1079889" cy="139661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3871239" y="1961571"/>
            <a:ext cx="75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w’2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3893212" y="1000885"/>
            <a:ext cx="73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’1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3861660" y="2981172"/>
            <a:ext cx="82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w’3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831504" y="3958169"/>
            <a:ext cx="68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w’4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433156" y="2171000"/>
            <a:ext cx="64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w'1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4342464" y="2574927"/>
            <a:ext cx="73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w'2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4324700" y="3092216"/>
            <a:ext cx="58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w'3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4342464" y="3618379"/>
            <a:ext cx="73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w'4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6" name="Oval 185"/>
          <p:cNvSpPr/>
          <p:nvPr/>
        </p:nvSpPr>
        <p:spPr>
          <a:xfrm>
            <a:off x="8137973" y="2468777"/>
            <a:ext cx="728342" cy="272076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7" name="Oval 186"/>
          <p:cNvSpPr/>
          <p:nvPr/>
        </p:nvSpPr>
        <p:spPr>
          <a:xfrm>
            <a:off x="3217694" y="5867865"/>
            <a:ext cx="594641" cy="330979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b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89" name="Straight Arrow Connector 188"/>
          <p:cNvCxnSpPr>
            <a:stCxn id="187" idx="6"/>
            <a:endCxn id="146" idx="2"/>
          </p:cNvCxnSpPr>
          <p:nvPr/>
        </p:nvCxnSpPr>
        <p:spPr>
          <a:xfrm flipV="1">
            <a:off x="3812335" y="2129633"/>
            <a:ext cx="1160766" cy="3903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7" idx="6"/>
            <a:endCxn id="147" idx="2"/>
          </p:cNvCxnSpPr>
          <p:nvPr/>
        </p:nvCxnSpPr>
        <p:spPr>
          <a:xfrm flipV="1">
            <a:off x="3812335" y="3360279"/>
            <a:ext cx="1160766" cy="267307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3727262" y="4983845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b1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4140516" y="4756890"/>
            <a:ext cx="47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b2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1037817" y="72468"/>
            <a:ext cx="100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Input Layer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2953213" y="72315"/>
            <a:ext cx="124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Hidden Layer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4" name="Rounded Rectangle 203"/>
          <p:cNvSpPr/>
          <p:nvPr/>
        </p:nvSpPr>
        <p:spPr>
          <a:xfrm>
            <a:off x="6610232" y="2422618"/>
            <a:ext cx="1153753" cy="364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Activation</a:t>
            </a:r>
          </a:p>
          <a:p>
            <a:pPr algn="ctr"/>
            <a:r>
              <a:rPr lang="en-US" sz="1400" dirty="0" smtClean="0"/>
              <a:t>function</a:t>
            </a:r>
            <a:endParaRPr lang="en-US" sz="1400" dirty="0"/>
          </a:p>
        </p:txBody>
      </p:sp>
      <p:cxnSp>
        <p:nvCxnSpPr>
          <p:cNvPr id="206" name="Straight Arrow Connector 205"/>
          <p:cNvCxnSpPr>
            <a:stCxn id="146" idx="6"/>
            <a:endCxn id="204" idx="1"/>
          </p:cNvCxnSpPr>
          <p:nvPr/>
        </p:nvCxnSpPr>
        <p:spPr>
          <a:xfrm>
            <a:off x="5701443" y="2129633"/>
            <a:ext cx="908789" cy="47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47" idx="6"/>
            <a:endCxn id="204" idx="1"/>
          </p:cNvCxnSpPr>
          <p:nvPr/>
        </p:nvCxnSpPr>
        <p:spPr>
          <a:xfrm flipV="1">
            <a:off x="5701443" y="2604816"/>
            <a:ext cx="908789" cy="755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5958560" y="2055049"/>
            <a:ext cx="77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w’’1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5986139" y="2780752"/>
            <a:ext cx="77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w’’2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13" name="Straight Arrow Connector 212"/>
          <p:cNvCxnSpPr>
            <a:stCxn id="204" idx="3"/>
            <a:endCxn id="186" idx="2"/>
          </p:cNvCxnSpPr>
          <p:nvPr/>
        </p:nvCxnSpPr>
        <p:spPr>
          <a:xfrm flipV="1">
            <a:off x="7763985" y="2604815"/>
            <a:ext cx="3739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186" idx="4"/>
          </p:cNvCxnSpPr>
          <p:nvPr/>
        </p:nvCxnSpPr>
        <p:spPr>
          <a:xfrm>
            <a:off x="8502144" y="2740853"/>
            <a:ext cx="0" cy="19559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7950980" y="4591633"/>
            <a:ext cx="1097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Calculate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Error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18" name="Curved Connector 217"/>
          <p:cNvCxnSpPr>
            <a:stCxn id="216" idx="2"/>
            <a:endCxn id="187" idx="5"/>
          </p:cNvCxnSpPr>
          <p:nvPr/>
        </p:nvCxnSpPr>
        <p:spPr>
          <a:xfrm rot="5400000">
            <a:off x="5594770" y="3245336"/>
            <a:ext cx="1035520" cy="4774555"/>
          </a:xfrm>
          <a:prstGeom prst="curvedConnector3">
            <a:avLst>
              <a:gd name="adj1" fmla="val 12675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6112530" y="5822989"/>
            <a:ext cx="1926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Back Propagation 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on </a:t>
            </a:r>
            <a:r>
              <a:rPr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errors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 rot="1071851">
            <a:off x="1950166" y="173324"/>
            <a:ext cx="1245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accent6">
                    <a:lumMod val="50000"/>
                  </a:schemeClr>
                </a:solidFill>
              </a:rPr>
              <a:t>Weighted Connection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 rot="2822704">
            <a:off x="4286027" y="1071435"/>
            <a:ext cx="1245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accent6">
                    <a:lumMod val="50000"/>
                  </a:schemeClr>
                </a:solidFill>
              </a:rPr>
              <a:t>Weighted Connection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199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68</Words>
  <Application>Microsoft Office PowerPoint</Application>
  <PresentationFormat>Widescreen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PowerPoint Presentation</vt:lpstr>
    </vt:vector>
  </TitlesOfParts>
  <Company>Cisco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Ziwei Fan</dc:creator>
  <cp:lastModifiedBy>Ziwei Fan</cp:lastModifiedBy>
  <cp:revision>4</cp:revision>
  <dcterms:created xsi:type="dcterms:W3CDTF">2019-04-24T18:47:50Z</dcterms:created>
  <dcterms:modified xsi:type="dcterms:W3CDTF">2019-04-24T19:23:34Z</dcterms:modified>
</cp:coreProperties>
</file>