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traight Connector 200"/>
          <p:cNvCxnSpPr/>
          <p:nvPr/>
        </p:nvCxnSpPr>
        <p:spPr>
          <a:xfrm>
            <a:off x="8070341" y="87409"/>
            <a:ext cx="2639" cy="46837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821863" y="112983"/>
            <a:ext cx="15461" cy="45843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077085" y="78537"/>
            <a:ext cx="11219" cy="668682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727" y="590900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65345" y="1044361"/>
            <a:ext cx="728342" cy="272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65346" y="2285065"/>
            <a:ext cx="728341" cy="2875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5345" y="3505198"/>
            <a:ext cx="728342" cy="3155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65345" y="4771147"/>
            <a:ext cx="790050" cy="3305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7561" y="144265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728" y="238510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0729" y="3216294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0730" y="4068051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7561" y="5068468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0" idx="2"/>
          </p:cNvCxnSpPr>
          <p:nvPr/>
        </p:nvCxnSpPr>
        <p:spPr>
          <a:xfrm>
            <a:off x="785368" y="756390"/>
            <a:ext cx="1279977" cy="4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5367" y="1209849"/>
            <a:ext cx="1263143" cy="4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0" idx="2"/>
          </p:cNvCxnSpPr>
          <p:nvPr/>
        </p:nvCxnSpPr>
        <p:spPr>
          <a:xfrm flipV="1">
            <a:off x="785370" y="1180399"/>
            <a:ext cx="1279975" cy="2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0" idx="2"/>
          </p:cNvCxnSpPr>
          <p:nvPr/>
        </p:nvCxnSpPr>
        <p:spPr>
          <a:xfrm flipV="1">
            <a:off x="785369" y="1180399"/>
            <a:ext cx="1279976" cy="1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7559" y="6077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7558" y="1249567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201" y="198865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5368" y="272354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w4</a:t>
            </a:r>
          </a:p>
        </p:txBody>
      </p:sp>
      <p:sp>
        <p:nvSpPr>
          <p:cNvPr id="36" name="Oval 35"/>
          <p:cNvSpPr/>
          <p:nvPr/>
        </p:nvSpPr>
        <p:spPr>
          <a:xfrm>
            <a:off x="196336" y="6052057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9" idx="6"/>
            <a:endCxn id="10" idx="2"/>
          </p:cNvCxnSpPr>
          <p:nvPr/>
        </p:nvCxnSpPr>
        <p:spPr>
          <a:xfrm flipV="1">
            <a:off x="785371" y="1180399"/>
            <a:ext cx="1279974" cy="3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6"/>
            <a:endCxn id="10" idx="2"/>
          </p:cNvCxnSpPr>
          <p:nvPr/>
        </p:nvCxnSpPr>
        <p:spPr>
          <a:xfrm flipV="1">
            <a:off x="802202" y="1180399"/>
            <a:ext cx="1263143" cy="4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6"/>
            <a:endCxn id="10" idx="2"/>
          </p:cNvCxnSpPr>
          <p:nvPr/>
        </p:nvCxnSpPr>
        <p:spPr>
          <a:xfrm flipV="1">
            <a:off x="790977" y="1180399"/>
            <a:ext cx="1274368" cy="5037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6936" y="354492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6935" y="4360218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6835" y="520030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b1</a:t>
            </a:r>
          </a:p>
        </p:txBody>
      </p:sp>
      <p:cxnSp>
        <p:nvCxnSpPr>
          <p:cNvPr id="57" name="Straight Arrow Connector 56"/>
          <p:cNvCxnSpPr>
            <a:stCxn id="4" idx="6"/>
            <a:endCxn id="11" idx="2"/>
          </p:cNvCxnSpPr>
          <p:nvPr/>
        </p:nvCxnSpPr>
        <p:spPr>
          <a:xfrm>
            <a:off x="785368" y="756390"/>
            <a:ext cx="1279978" cy="16724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11" idx="2"/>
          </p:cNvCxnSpPr>
          <p:nvPr/>
        </p:nvCxnSpPr>
        <p:spPr>
          <a:xfrm>
            <a:off x="802202" y="1608147"/>
            <a:ext cx="1263144" cy="820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11" idx="2"/>
          </p:cNvCxnSpPr>
          <p:nvPr/>
        </p:nvCxnSpPr>
        <p:spPr>
          <a:xfrm flipV="1">
            <a:off x="785369" y="2428818"/>
            <a:ext cx="1279977" cy="12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1" idx="2"/>
          </p:cNvCxnSpPr>
          <p:nvPr/>
        </p:nvCxnSpPr>
        <p:spPr>
          <a:xfrm flipV="1">
            <a:off x="785370" y="2428818"/>
            <a:ext cx="1279976" cy="9529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11" idx="2"/>
          </p:cNvCxnSpPr>
          <p:nvPr/>
        </p:nvCxnSpPr>
        <p:spPr>
          <a:xfrm flipV="1">
            <a:off x="785371" y="2428818"/>
            <a:ext cx="1279975" cy="18047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11" idx="2"/>
          </p:cNvCxnSpPr>
          <p:nvPr/>
        </p:nvCxnSpPr>
        <p:spPr>
          <a:xfrm flipV="1">
            <a:off x="802202" y="2428818"/>
            <a:ext cx="1263144" cy="28051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6"/>
            <a:endCxn id="11" idx="2"/>
          </p:cNvCxnSpPr>
          <p:nvPr/>
        </p:nvCxnSpPr>
        <p:spPr>
          <a:xfrm flipV="1">
            <a:off x="790977" y="2428818"/>
            <a:ext cx="1274369" cy="3788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73880" y="14043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6592" y="187086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51437" y="222987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87150" y="26454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65649" y="29773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33170" y="3496286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06489" y="50394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cxnSp>
        <p:nvCxnSpPr>
          <p:cNvPr id="91" name="Straight Arrow Connector 90"/>
          <p:cNvCxnSpPr>
            <a:stCxn id="4" idx="6"/>
            <a:endCxn id="12" idx="2"/>
          </p:cNvCxnSpPr>
          <p:nvPr/>
        </p:nvCxnSpPr>
        <p:spPr>
          <a:xfrm>
            <a:off x="785368" y="756390"/>
            <a:ext cx="1279977" cy="29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6"/>
            <a:endCxn id="12" idx="2"/>
          </p:cNvCxnSpPr>
          <p:nvPr/>
        </p:nvCxnSpPr>
        <p:spPr>
          <a:xfrm>
            <a:off x="802202" y="1608147"/>
            <a:ext cx="1263143" cy="205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12" idx="2"/>
          </p:cNvCxnSpPr>
          <p:nvPr/>
        </p:nvCxnSpPr>
        <p:spPr>
          <a:xfrm>
            <a:off x="785369" y="2550597"/>
            <a:ext cx="1279976" cy="111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12" idx="2"/>
          </p:cNvCxnSpPr>
          <p:nvPr/>
        </p:nvCxnSpPr>
        <p:spPr>
          <a:xfrm>
            <a:off x="785370" y="3381784"/>
            <a:ext cx="1279975" cy="28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12" idx="2"/>
          </p:cNvCxnSpPr>
          <p:nvPr/>
        </p:nvCxnSpPr>
        <p:spPr>
          <a:xfrm flipV="1">
            <a:off x="785371" y="3662982"/>
            <a:ext cx="1279974" cy="57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2" idx="2"/>
          </p:cNvCxnSpPr>
          <p:nvPr/>
        </p:nvCxnSpPr>
        <p:spPr>
          <a:xfrm flipV="1">
            <a:off x="796596" y="3662982"/>
            <a:ext cx="1268749" cy="156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12" idx="2"/>
          </p:cNvCxnSpPr>
          <p:nvPr/>
        </p:nvCxnSpPr>
        <p:spPr>
          <a:xfrm flipV="1">
            <a:off x="790977" y="3662982"/>
            <a:ext cx="1274368" cy="255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0251" y="483793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90534" y="278432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87745" y="300986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22027" y="321908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378022" y="3668836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35921" y="394577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491846" y="427654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w18</a:t>
            </a:r>
          </a:p>
        </p:txBody>
      </p:sp>
      <p:sp>
        <p:nvSpPr>
          <p:cNvPr id="146" name="Oval 145"/>
          <p:cNvSpPr/>
          <p:nvPr/>
        </p:nvSpPr>
        <p:spPr>
          <a:xfrm>
            <a:off x="3935284" y="2173109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935284" y="3403755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0" idx="6"/>
            <a:endCxn id="146" idx="2"/>
          </p:cNvCxnSpPr>
          <p:nvPr/>
        </p:nvCxnSpPr>
        <p:spPr>
          <a:xfrm>
            <a:off x="2793687" y="1180399"/>
            <a:ext cx="1141597" cy="11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" idx="6"/>
            <a:endCxn id="146" idx="2"/>
          </p:cNvCxnSpPr>
          <p:nvPr/>
        </p:nvCxnSpPr>
        <p:spPr>
          <a:xfrm flipV="1">
            <a:off x="2793687" y="2309147"/>
            <a:ext cx="1141597" cy="1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" idx="6"/>
            <a:endCxn id="146" idx="2"/>
          </p:cNvCxnSpPr>
          <p:nvPr/>
        </p:nvCxnSpPr>
        <p:spPr>
          <a:xfrm flipV="1">
            <a:off x="2793687" y="2309147"/>
            <a:ext cx="1141597" cy="13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" idx="6"/>
            <a:endCxn id="146" idx="2"/>
          </p:cNvCxnSpPr>
          <p:nvPr/>
        </p:nvCxnSpPr>
        <p:spPr>
          <a:xfrm flipV="1">
            <a:off x="2855395" y="2309147"/>
            <a:ext cx="1079889" cy="26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6"/>
            <a:endCxn id="147" idx="2"/>
          </p:cNvCxnSpPr>
          <p:nvPr/>
        </p:nvCxnSpPr>
        <p:spPr>
          <a:xfrm>
            <a:off x="2793687" y="1180399"/>
            <a:ext cx="1141597" cy="23593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" idx="6"/>
            <a:endCxn id="147" idx="2"/>
          </p:cNvCxnSpPr>
          <p:nvPr/>
        </p:nvCxnSpPr>
        <p:spPr>
          <a:xfrm>
            <a:off x="2793687" y="2428818"/>
            <a:ext cx="1141597" cy="1110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" idx="6"/>
            <a:endCxn id="147" idx="2"/>
          </p:cNvCxnSpPr>
          <p:nvPr/>
        </p:nvCxnSpPr>
        <p:spPr>
          <a:xfrm flipV="1">
            <a:off x="2793687" y="3539793"/>
            <a:ext cx="1141597" cy="1231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" idx="6"/>
            <a:endCxn id="147" idx="2"/>
          </p:cNvCxnSpPr>
          <p:nvPr/>
        </p:nvCxnSpPr>
        <p:spPr>
          <a:xfrm flipV="1">
            <a:off x="2855395" y="3539793"/>
            <a:ext cx="1079889" cy="13966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33422" y="2141085"/>
            <a:ext cx="7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55395" y="1180399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’1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23843" y="3160686"/>
            <a:ext cx="8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793687" y="4137683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395339" y="2350514"/>
            <a:ext cx="6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04647" y="2754441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286883" y="3271730"/>
            <a:ext cx="5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w'3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04647" y="3797893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w'4</a:t>
            </a:r>
          </a:p>
        </p:txBody>
      </p:sp>
      <p:sp>
        <p:nvSpPr>
          <p:cNvPr id="187" name="Oval 186"/>
          <p:cNvSpPr/>
          <p:nvPr/>
        </p:nvSpPr>
        <p:spPr>
          <a:xfrm>
            <a:off x="2179877" y="6047379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7" idx="6"/>
            <a:endCxn id="146" idx="2"/>
          </p:cNvCxnSpPr>
          <p:nvPr/>
        </p:nvCxnSpPr>
        <p:spPr>
          <a:xfrm flipV="1">
            <a:off x="2774518" y="2309147"/>
            <a:ext cx="1160766" cy="39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6"/>
            <a:endCxn id="147" idx="2"/>
          </p:cNvCxnSpPr>
          <p:nvPr/>
        </p:nvCxnSpPr>
        <p:spPr>
          <a:xfrm flipV="1">
            <a:off x="2774518" y="3539793"/>
            <a:ext cx="1160766" cy="26730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89445" y="516335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102699" y="49364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5297" y="43085"/>
            <a:ext cx="10064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08102" y="54686"/>
            <a:ext cx="21787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5572415" y="2602132"/>
            <a:ext cx="1153753" cy="36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Activation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cxnSp>
        <p:nvCxnSpPr>
          <p:cNvPr id="206" name="Straight Arrow Connector 205"/>
          <p:cNvCxnSpPr>
            <a:stCxn id="146" idx="6"/>
            <a:endCxn id="204" idx="1"/>
          </p:cNvCxnSpPr>
          <p:nvPr/>
        </p:nvCxnSpPr>
        <p:spPr>
          <a:xfrm>
            <a:off x="4663626" y="2309147"/>
            <a:ext cx="908789" cy="4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7" idx="6"/>
            <a:endCxn id="204" idx="1"/>
          </p:cNvCxnSpPr>
          <p:nvPr/>
        </p:nvCxnSpPr>
        <p:spPr>
          <a:xfrm flipV="1">
            <a:off x="4663626" y="2784330"/>
            <a:ext cx="908789" cy="7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920743" y="2234563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948322" y="2960266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w’’2</a:t>
            </a:r>
          </a:p>
        </p:txBody>
      </p:sp>
      <p:cxnSp>
        <p:nvCxnSpPr>
          <p:cNvPr id="213" name="Straight Arrow Connector 212"/>
          <p:cNvCxnSpPr>
            <a:stCxn id="204" idx="3"/>
            <a:endCxn id="186" idx="2"/>
          </p:cNvCxnSpPr>
          <p:nvPr/>
        </p:nvCxnSpPr>
        <p:spPr>
          <a:xfrm flipV="1">
            <a:off x="6726168" y="2784329"/>
            <a:ext cx="373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4"/>
            <a:endCxn id="216" idx="0"/>
          </p:cNvCxnSpPr>
          <p:nvPr/>
        </p:nvCxnSpPr>
        <p:spPr>
          <a:xfrm>
            <a:off x="7464327" y="2920367"/>
            <a:ext cx="0" cy="245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915500" y="5377616"/>
            <a:ext cx="10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8" name="Curved Connector 217"/>
          <p:cNvCxnSpPr>
            <a:stCxn id="216" idx="2"/>
          </p:cNvCxnSpPr>
          <p:nvPr/>
        </p:nvCxnSpPr>
        <p:spPr>
          <a:xfrm rot="5400000" flipH="1">
            <a:off x="4211875" y="2648385"/>
            <a:ext cx="490941" cy="6013962"/>
          </a:xfrm>
          <a:prstGeom prst="curvedConnector4">
            <a:avLst>
              <a:gd name="adj1" fmla="val -152832"/>
              <a:gd name="adj2" fmla="val 994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5537991" y="6275274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Back Propagation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071851">
            <a:off x="912349" y="352838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2822704">
            <a:off x="3248210" y="1250949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771327" y="5474668"/>
            <a:ext cx="1035010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Loss function</a:t>
            </a:r>
            <a:endParaRPr lang="en-US" sz="1200" dirty="0"/>
          </a:p>
        </p:txBody>
      </p:sp>
      <p:sp>
        <p:nvSpPr>
          <p:cNvPr id="6" name="Left Brace 5"/>
          <p:cNvSpPr/>
          <p:nvPr/>
        </p:nvSpPr>
        <p:spPr>
          <a:xfrm>
            <a:off x="8729517" y="5099049"/>
            <a:ext cx="297320" cy="114345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0579" y="4791767"/>
            <a:ext cx="10350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Cross Entropy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(0,1)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26838" y="6104000"/>
            <a:ext cx="13991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Mean Square Error</a:t>
            </a:r>
            <a:endParaRPr lang="en-US" sz="12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84" y="5304306"/>
            <a:ext cx="1833147" cy="30078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66" y="4041832"/>
            <a:ext cx="3002241" cy="667914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029" y="6373150"/>
            <a:ext cx="747718" cy="285752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02" idx="2"/>
            <a:endCxn id="7" idx="0"/>
          </p:cNvCxnSpPr>
          <p:nvPr/>
        </p:nvCxnSpPr>
        <p:spPr>
          <a:xfrm>
            <a:off x="9064087" y="4709746"/>
            <a:ext cx="483997" cy="820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1327" y="2609634"/>
            <a:ext cx="10921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Probabilities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(0,1)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96250" y="2427329"/>
            <a:ext cx="12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softmax</a:t>
            </a:r>
            <a:endParaRPr lang="en-US" sz="1400" dirty="0"/>
          </a:p>
        </p:txBody>
      </p:sp>
      <p:cxnSp>
        <p:nvCxnSpPr>
          <p:cNvPr id="24" name="Curved Connector 23"/>
          <p:cNvCxnSpPr>
            <a:stCxn id="15" idx="2"/>
            <a:endCxn id="7" idx="0"/>
          </p:cNvCxnSpPr>
          <p:nvPr/>
        </p:nvCxnSpPr>
        <p:spPr>
          <a:xfrm rot="16200000" flipH="1">
            <a:off x="8103295" y="3346977"/>
            <a:ext cx="1658913" cy="123066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5" idx="0"/>
            <a:endCxn id="120" idx="2"/>
          </p:cNvCxnSpPr>
          <p:nvPr/>
        </p:nvCxnSpPr>
        <p:spPr>
          <a:xfrm rot="5400000" flipH="1" flipV="1">
            <a:off x="8757647" y="1690671"/>
            <a:ext cx="478735" cy="135919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074" y="1809573"/>
            <a:ext cx="2500577" cy="46768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333493" y="1607679"/>
            <a:ext cx="68623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Odds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(0, inf)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52318" y="543276"/>
            <a:ext cx="83269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Logits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(-inf, inf)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5" name="Straight Arrow Connector 234"/>
          <p:cNvCxnSpPr>
            <a:stCxn id="120" idx="0"/>
            <a:endCxn id="123" idx="2"/>
          </p:cNvCxnSpPr>
          <p:nvPr/>
        </p:nvCxnSpPr>
        <p:spPr>
          <a:xfrm flipH="1" flipV="1">
            <a:off x="9668663" y="1066496"/>
            <a:ext cx="7947" cy="5411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859631" y="2768288"/>
            <a:ext cx="39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84805" y="1627143"/>
            <a:ext cx="77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/(1-Pi)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2" name="Picture 2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008" y="590900"/>
            <a:ext cx="913484" cy="413653"/>
          </a:xfrm>
          <a:prstGeom prst="rect">
            <a:avLst/>
          </a:prstGeom>
        </p:spPr>
      </p:pic>
      <p:sp>
        <p:nvSpPr>
          <p:cNvPr id="186" name="Oval 185"/>
          <p:cNvSpPr/>
          <p:nvPr/>
        </p:nvSpPr>
        <p:spPr>
          <a:xfrm>
            <a:off x="7100156" y="2648291"/>
            <a:ext cx="728342" cy="272076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685930" y="2292735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012168" y="1193917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  probability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86953" y="3662981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242" idx="3"/>
            <a:endCxn id="158" idx="0"/>
          </p:cNvCxnSpPr>
          <p:nvPr/>
        </p:nvCxnSpPr>
        <p:spPr>
          <a:xfrm>
            <a:off x="10998492" y="797727"/>
            <a:ext cx="356005" cy="2694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" idx="3"/>
            <a:endCxn id="158" idx="2"/>
          </p:cNvCxnSpPr>
          <p:nvPr/>
        </p:nvCxnSpPr>
        <p:spPr>
          <a:xfrm flipV="1">
            <a:off x="10065589" y="4230704"/>
            <a:ext cx="1288908" cy="791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03011" y="3492040"/>
            <a:ext cx="1502972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tf.nn.softmax_cross_entropy_with_logits_v2()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242284" y="5814221"/>
            <a:ext cx="58716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Adam</a:t>
            </a:r>
            <a:endParaRPr lang="en-US" sz="1200" dirty="0"/>
          </a:p>
        </p:txBody>
      </p:sp>
      <p:sp>
        <p:nvSpPr>
          <p:cNvPr id="167" name="Oval 166"/>
          <p:cNvSpPr/>
          <p:nvPr/>
        </p:nvSpPr>
        <p:spPr>
          <a:xfrm>
            <a:off x="4566390" y="6373150"/>
            <a:ext cx="1170749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Optimizer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4287085" y="4650666"/>
            <a:ext cx="2199217" cy="1122300"/>
            <a:chOff x="4217394" y="4975403"/>
            <a:chExt cx="1638964" cy="766118"/>
          </a:xfrm>
        </p:grpSpPr>
        <p:sp>
          <p:nvSpPr>
            <p:cNvPr id="76" name="Rectangle 75"/>
            <p:cNvSpPr/>
            <p:nvPr/>
          </p:nvSpPr>
          <p:spPr>
            <a:xfrm>
              <a:off x="4217394" y="4995181"/>
              <a:ext cx="1458724" cy="7463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0415" y="4975403"/>
              <a:ext cx="1345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Gradient </a:t>
              </a:r>
              <a:r>
                <a:rPr lang="en-US" sz="1100" dirty="0" smtClean="0"/>
                <a:t>Descent</a:t>
              </a:r>
              <a:endParaRPr lang="en-US" sz="11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4531175" y="4849216"/>
            <a:ext cx="150393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Batch Gradient Descent</a:t>
            </a:r>
            <a:endParaRPr lang="en-US" sz="1100" dirty="0">
              <a:latin typeface="+mj-lt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401454" y="5129921"/>
            <a:ext cx="175240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Stochastic Gradient Descent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389565" y="5409164"/>
            <a:ext cx="178446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b="1" dirty="0">
                <a:latin typeface="+mj-lt"/>
              </a:rPr>
              <a:t>Mini batch Gradient Descent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889769" y="5809723"/>
            <a:ext cx="864965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Momentum</a:t>
            </a:r>
            <a:endParaRPr lang="en-US" sz="1100" b="1" dirty="0">
              <a:latin typeface="+mj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813687" y="5805244"/>
            <a:ext cx="671208" cy="266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Adagrad</a:t>
            </a:r>
            <a:endParaRPr lang="en-US" sz="11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20490" y="5988638"/>
            <a:ext cx="52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4" name="Straight Connector 193"/>
          <p:cNvCxnSpPr/>
          <p:nvPr/>
        </p:nvCxnSpPr>
        <p:spPr>
          <a:xfrm flipH="1">
            <a:off x="3317437" y="112983"/>
            <a:ext cx="11219" cy="668682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390995" y="60600"/>
            <a:ext cx="33771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891003" y="87409"/>
            <a:ext cx="114224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Output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127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63</cp:revision>
  <dcterms:created xsi:type="dcterms:W3CDTF">2019-04-24T18:47:50Z</dcterms:created>
  <dcterms:modified xsi:type="dcterms:W3CDTF">2019-04-25T00:48:28Z</dcterms:modified>
</cp:coreProperties>
</file>