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0" y="251982"/>
            <a:ext cx="10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5396" y="251829"/>
            <a:ext cx="124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</p:cNvCxnSpPr>
          <p:nvPr/>
        </p:nvCxnSpPr>
        <p:spPr>
          <a:xfrm rot="5400000" flipH="1">
            <a:off x="4211875" y="2648385"/>
            <a:ext cx="490941" cy="6013962"/>
          </a:xfrm>
          <a:prstGeom prst="curvedConnector4">
            <a:avLst>
              <a:gd name="adj1" fmla="val -152832"/>
              <a:gd name="adj2" fmla="val 994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537991" y="6275274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74" y="1809573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242284" y="5814221"/>
            <a:ext cx="58716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Adam</a:t>
            </a:r>
            <a:endParaRPr lang="en-US" sz="1200" dirty="0"/>
          </a:p>
        </p:txBody>
      </p:sp>
      <p:sp>
        <p:nvSpPr>
          <p:cNvPr id="167" name="Oval 166"/>
          <p:cNvSpPr/>
          <p:nvPr/>
        </p:nvSpPr>
        <p:spPr>
          <a:xfrm>
            <a:off x="4566390" y="6373150"/>
            <a:ext cx="1170749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Optimizer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87085" y="4650666"/>
            <a:ext cx="2199217" cy="1122300"/>
            <a:chOff x="4217394" y="4975403"/>
            <a:chExt cx="1638964" cy="766118"/>
          </a:xfrm>
        </p:grpSpPr>
        <p:sp>
          <p:nvSpPr>
            <p:cNvPr id="76" name="Rectangle 75"/>
            <p:cNvSpPr/>
            <p:nvPr/>
          </p:nvSpPr>
          <p:spPr>
            <a:xfrm>
              <a:off x="4217394" y="4995181"/>
              <a:ext cx="1458724" cy="746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0415" y="4975403"/>
              <a:ext cx="134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Gradient </a:t>
              </a:r>
              <a:r>
                <a:rPr lang="en-US" sz="1100" dirty="0" smtClean="0"/>
                <a:t>Descent</a:t>
              </a:r>
              <a:endParaRPr lang="en-US" sz="11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31175" y="4849216"/>
            <a:ext cx="15039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Batch Gradient Descent</a:t>
            </a:r>
            <a:endParaRPr lang="en-US" sz="1100" dirty="0"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401454" y="5129921"/>
            <a:ext cx="175240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Stochastic Gradient Descent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89565" y="5409164"/>
            <a:ext cx="17844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Mini batch Gradient Descent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89769" y="5809723"/>
            <a:ext cx="86496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Momentum</a:t>
            </a:r>
            <a:endParaRPr lang="en-US" sz="11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3687" y="5805244"/>
            <a:ext cx="671208" cy="26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Adagrad</a:t>
            </a:r>
            <a:endParaRPr lang="en-US" sz="11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0490" y="5988638"/>
            <a:ext cx="52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123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58</cp:revision>
  <dcterms:created xsi:type="dcterms:W3CDTF">2019-04-24T18:47:50Z</dcterms:created>
  <dcterms:modified xsi:type="dcterms:W3CDTF">2019-04-25T00:22:28Z</dcterms:modified>
</cp:coreProperties>
</file>