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-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9D3B-DA4B-4E91-8D65-75398C09058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90A8-2C99-4D66-8175-74F6B203C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84" y="5130452"/>
            <a:ext cx="4157693" cy="95726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34" y="238689"/>
            <a:ext cx="4181506" cy="67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563" y="238689"/>
            <a:ext cx="1847864" cy="1843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35" y="1363382"/>
            <a:ext cx="1000132" cy="1300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324" y="1363382"/>
            <a:ext cx="404815" cy="125730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1905732" y="829164"/>
            <a:ext cx="9376" cy="53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362" y="1334807"/>
            <a:ext cx="547692" cy="1285884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2657161" y="858969"/>
            <a:ext cx="17047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352" y="314597"/>
            <a:ext cx="2466993" cy="1285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5242" y="503271"/>
            <a:ext cx="895357" cy="12525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35949" y="1334807"/>
            <a:ext cx="219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35" y="2701059"/>
            <a:ext cx="4163696" cy="2838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314" y="3253064"/>
            <a:ext cx="2847996" cy="30480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44093" y="3499906"/>
            <a:ext cx="13223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the first image is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40% for a dog,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30% for a fox,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5% for a horse,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5% for an eagle </a:t>
            </a:r>
          </a:p>
          <a:p>
            <a:r>
              <a:rPr lang="en-US" sz="1050" b="0" i="0" dirty="0" smtClean="0">
                <a:solidFill>
                  <a:srgbClr val="C00000"/>
                </a:solidFill>
                <a:effectLst/>
                <a:latin typeface="+mj-lt"/>
              </a:rPr>
              <a:t>20% for a squirrel.</a:t>
            </a:r>
            <a:endParaRPr lang="en-US" sz="105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378" y="4561735"/>
            <a:ext cx="1757375" cy="23812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64787" y="3651987"/>
            <a:ext cx="2039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smtClean="0">
                <a:solidFill>
                  <a:srgbClr val="FF0000"/>
                </a:solidFill>
                <a:effectLst/>
                <a:latin typeface="medium-content-serif-font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+mj-lt"/>
              </a:rPr>
              <a:t>calculate the cross-entropy 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567" y="3502757"/>
            <a:ext cx="4238656" cy="942982"/>
          </a:xfrm>
          <a:prstGeom prst="rect">
            <a:avLst/>
          </a:prstGeom>
          <a:ln cmpd="thickThin">
            <a:solidFill>
              <a:srgbClr val="C00000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103605" y="3272600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1. Probability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233" y="4519035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2. Label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16643123">
            <a:off x="4519288" y="2711341"/>
            <a:ext cx="156652" cy="1901799"/>
          </a:xfrm>
          <a:prstGeom prst="downArrow">
            <a:avLst>
              <a:gd name="adj1" fmla="val 50000"/>
              <a:gd name="adj2" fmla="val 1610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670054" y="3663533"/>
            <a:ext cx="2641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- Higher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than the </a:t>
            </a:r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0 entropy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of the </a:t>
            </a:r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label;</a:t>
            </a:r>
          </a:p>
          <a:p>
            <a:r>
              <a:rPr lang="en-US" sz="1200" dirty="0" smtClean="0">
                <a:solidFill>
                  <a:srgbClr val="C00000"/>
                </a:solidFill>
                <a:latin typeface="+mj-lt"/>
              </a:rPr>
              <a:t>- we </a:t>
            </a:r>
            <a:r>
              <a:rPr lang="en-US" sz="1200" dirty="0">
                <a:solidFill>
                  <a:srgbClr val="C00000"/>
                </a:solidFill>
                <a:latin typeface="+mj-lt"/>
              </a:rPr>
              <a:t>do not have an intuitive sense </a:t>
            </a:r>
          </a:p>
          <a:p>
            <a:r>
              <a:rPr lang="en-US" sz="1200" dirty="0">
                <a:solidFill>
                  <a:srgbClr val="C00000"/>
                </a:solidFill>
                <a:latin typeface="+mj-lt"/>
              </a:rPr>
              <a:t>of what this value means.</a:t>
            </a:r>
          </a:p>
        </p:txBody>
      </p:sp>
      <p:sp>
        <p:nvSpPr>
          <p:cNvPr id="38" name="Down Arrow 37"/>
          <p:cNvSpPr/>
          <p:nvPr/>
        </p:nvSpPr>
        <p:spPr>
          <a:xfrm rot="15857796">
            <a:off x="4507139" y="3417107"/>
            <a:ext cx="127916" cy="1797760"/>
          </a:xfrm>
          <a:prstGeom prst="downArrow">
            <a:avLst>
              <a:gd name="adj1" fmla="val 50000"/>
              <a:gd name="adj2" fmla="val 1610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74484" y="3157991"/>
            <a:ext cx="182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7802" y="5088148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1. Probability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5233" y="6017649"/>
            <a:ext cx="1027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2. Label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0648" y="5076196"/>
            <a:ext cx="2347930" cy="2238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377" y="6041132"/>
            <a:ext cx="1757375" cy="238127"/>
          </a:xfrm>
          <a:prstGeom prst="rect">
            <a:avLst/>
          </a:prstGeom>
        </p:spPr>
      </p:pic>
      <p:sp>
        <p:nvSpPr>
          <p:cNvPr id="44" name="Down Arrow 43"/>
          <p:cNvSpPr/>
          <p:nvPr/>
        </p:nvSpPr>
        <p:spPr>
          <a:xfrm rot="16643123">
            <a:off x="4497982" y="4391289"/>
            <a:ext cx="156652" cy="1901799"/>
          </a:xfrm>
          <a:prstGeom prst="downArrow">
            <a:avLst>
              <a:gd name="adj1" fmla="val 50000"/>
              <a:gd name="adj2" fmla="val 161025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5857796">
            <a:off x="4485833" y="5097055"/>
            <a:ext cx="127916" cy="1797760"/>
          </a:xfrm>
          <a:prstGeom prst="downArrow">
            <a:avLst>
              <a:gd name="adj1" fmla="val 50000"/>
              <a:gd name="adj2" fmla="val 161025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70054" y="5148542"/>
            <a:ext cx="2665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cross-entropy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goes down </a:t>
            </a:r>
            <a:endParaRPr lang="en-US" sz="12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prediction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gets more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accurate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-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becomes 0 if the prediction is perfect. 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2089704" y="2991537"/>
            <a:ext cx="214909" cy="261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medium-content-serif-font</vt:lpstr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7</cp:revision>
  <dcterms:created xsi:type="dcterms:W3CDTF">2019-04-24T20:29:57Z</dcterms:created>
  <dcterms:modified xsi:type="dcterms:W3CDTF">2019-04-24T20:50:15Z</dcterms:modified>
</cp:coreProperties>
</file>