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45" y="515581"/>
            <a:ext cx="5349616" cy="42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84" y="5130452"/>
            <a:ext cx="4157693" cy="95726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34" y="238689"/>
            <a:ext cx="4181506" cy="67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563" y="238689"/>
            <a:ext cx="1847864" cy="1843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35" y="1363382"/>
            <a:ext cx="1000132" cy="1300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24" y="1363382"/>
            <a:ext cx="404815" cy="12573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1905732" y="829164"/>
            <a:ext cx="9376" cy="5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62" y="1334807"/>
            <a:ext cx="547692" cy="128588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2657161" y="858969"/>
            <a:ext cx="17047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352" y="314597"/>
            <a:ext cx="2466993" cy="128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5242" y="503271"/>
            <a:ext cx="895357" cy="1252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35949" y="1334807"/>
            <a:ext cx="219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35" y="2701059"/>
            <a:ext cx="4163696" cy="2838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314" y="3253064"/>
            <a:ext cx="2847996" cy="30480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44093" y="3499906"/>
            <a:ext cx="13223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the first image is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40% for a dog,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30% for a fox,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 horse,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an eagle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20% for a squirrel.</a:t>
            </a:r>
            <a:endParaRPr lang="en-US" sz="105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8" y="4561735"/>
            <a:ext cx="1757375" cy="2381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64787" y="3651987"/>
            <a:ext cx="2039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calculate the cross-entropy 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567" y="3502757"/>
            <a:ext cx="4238656" cy="942982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103605" y="3272600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1. Probability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233" y="4519035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2. Label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643123">
            <a:off x="4519288" y="2711341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70054" y="3663533"/>
            <a:ext cx="2641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Higher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than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0 entropy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of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label;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we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do not have an intuitive sense </a:t>
            </a:r>
          </a:p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of what this value means.</a:t>
            </a:r>
          </a:p>
        </p:txBody>
      </p:sp>
      <p:sp>
        <p:nvSpPr>
          <p:cNvPr id="38" name="Down Arrow 37"/>
          <p:cNvSpPr/>
          <p:nvPr/>
        </p:nvSpPr>
        <p:spPr>
          <a:xfrm rot="15857796">
            <a:off x="4507139" y="3417107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74484" y="3157991"/>
            <a:ext cx="18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7802" y="5088148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1. Probability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233" y="6017649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2. Label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648" y="5076196"/>
            <a:ext cx="2347930" cy="2238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7" y="6041132"/>
            <a:ext cx="1757375" cy="238127"/>
          </a:xfrm>
          <a:prstGeom prst="rect">
            <a:avLst/>
          </a:prstGeom>
        </p:spPr>
      </p:pic>
      <p:sp>
        <p:nvSpPr>
          <p:cNvPr id="44" name="Down Arrow 43"/>
          <p:cNvSpPr/>
          <p:nvPr/>
        </p:nvSpPr>
        <p:spPr>
          <a:xfrm rot="16643123">
            <a:off x="4497982" y="4391289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5857796">
            <a:off x="4485833" y="5097055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0054" y="5148542"/>
            <a:ext cx="2665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cross-entropy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goes down </a:t>
            </a:r>
            <a:endParaRPr lang="en-US" sz="12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prediction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more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accurate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-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becomes 0 if the prediction is perfect. 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2089704" y="2991537"/>
            <a:ext cx="214909" cy="261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medium-content-serif-font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8</cp:revision>
  <dcterms:created xsi:type="dcterms:W3CDTF">2019-04-24T20:29:57Z</dcterms:created>
  <dcterms:modified xsi:type="dcterms:W3CDTF">2019-04-24T21:13:29Z</dcterms:modified>
</cp:coreProperties>
</file>