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91F4-6094-4F1B-9FB3-2438BA6E19E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AA8-680A-4BC8-8620-A17ED712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91F4-6094-4F1B-9FB3-2438BA6E19E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AA8-680A-4BC8-8620-A17ED712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91F4-6094-4F1B-9FB3-2438BA6E19E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AA8-680A-4BC8-8620-A17ED712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7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91F4-6094-4F1B-9FB3-2438BA6E19E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AA8-680A-4BC8-8620-A17ED712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4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91F4-6094-4F1B-9FB3-2438BA6E19E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AA8-680A-4BC8-8620-A17ED712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6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91F4-6094-4F1B-9FB3-2438BA6E19E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AA8-680A-4BC8-8620-A17ED712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3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91F4-6094-4F1B-9FB3-2438BA6E19E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AA8-680A-4BC8-8620-A17ED712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91F4-6094-4F1B-9FB3-2438BA6E19E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AA8-680A-4BC8-8620-A17ED712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1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91F4-6094-4F1B-9FB3-2438BA6E19E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AA8-680A-4BC8-8620-A17ED712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8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91F4-6094-4F1B-9FB3-2438BA6E19E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AA8-680A-4BC8-8620-A17ED712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9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91F4-6094-4F1B-9FB3-2438BA6E19E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AA8-680A-4BC8-8620-A17ED712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8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191F4-6094-4F1B-9FB3-2438BA6E19E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CBAA8-680A-4BC8-8620-A17ED712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5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457" y="1662891"/>
            <a:ext cx="1146313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456" y="2345378"/>
            <a:ext cx="11463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9142" y="4129591"/>
            <a:ext cx="1146313" cy="530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23017" y="688468"/>
            <a:ext cx="1835426" cy="606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 (PCA)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2502" y="1278419"/>
            <a:ext cx="2915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‘Pickup/ dropoff_pca’: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8*pickup/ dropoff + lat/long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23017" y="2147286"/>
            <a:ext cx="1835426" cy="6096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(Distance)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7841" y="2739085"/>
            <a:ext cx="2915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Haversine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distance,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Manhattan distance,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Bearing direction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93197" y="3746044"/>
            <a:ext cx="1835426" cy="668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(Date/Time)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9146" y="4358524"/>
            <a:ext cx="2915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 of year,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Hour of week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of year…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04827" y="3774740"/>
            <a:ext cx="1199321" cy="6005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cyclic processing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93196" y="5305981"/>
            <a:ext cx="1835426" cy="668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(Speed)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22559" y="1627130"/>
            <a:ext cx="1992574" cy="8779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by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MiniBatchKMeans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58443" y="5449113"/>
            <a:ext cx="1418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avg_speed_h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32173" y="2772714"/>
            <a:ext cx="2173357" cy="7377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and get: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beyond 60 mins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93196" y="6197764"/>
            <a:ext cx="1835426" cy="554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(…)</a:t>
            </a:r>
          </a:p>
        </p:txBody>
      </p:sp>
      <p:sp>
        <p:nvSpPr>
          <p:cNvPr id="20" name="Can 19"/>
          <p:cNvSpPr/>
          <p:nvPr/>
        </p:nvSpPr>
        <p:spPr>
          <a:xfrm>
            <a:off x="5936968" y="3836640"/>
            <a:ext cx="1563756" cy="1373469"/>
          </a:xfrm>
          <a:prstGeom prst="can">
            <a:avLst>
              <a:gd name="adj" fmla="val 1679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OSRM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(Open Source Routing Machine)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49886" y="3405254"/>
            <a:ext cx="510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83223" y="1756049"/>
            <a:ext cx="1921565" cy="7957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TPOT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>
          <a:xfrm flipV="1">
            <a:off x="10104788" y="2153902"/>
            <a:ext cx="39093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446037" y="1969236"/>
            <a:ext cx="189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XGBRegressor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83223" y="2880458"/>
            <a:ext cx="1921565" cy="464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9142" y="3157396"/>
            <a:ext cx="11463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12418" y="5498661"/>
            <a:ext cx="1921565" cy="4130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XGBoosting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12416" y="6191426"/>
            <a:ext cx="1921565" cy="464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Elbow Connector 34"/>
          <p:cNvCxnSpPr>
            <a:stCxn id="21" idx="3"/>
            <a:endCxn id="22" idx="0"/>
          </p:cNvCxnSpPr>
          <p:nvPr/>
        </p:nvCxnSpPr>
        <p:spPr>
          <a:xfrm flipV="1">
            <a:off x="7060095" y="1756049"/>
            <a:ext cx="2083911" cy="1910815"/>
          </a:xfrm>
          <a:prstGeom prst="bentConnector4">
            <a:avLst>
              <a:gd name="adj1" fmla="val 43164"/>
              <a:gd name="adj2" fmla="val 111963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6" idx="2"/>
            <a:endCxn id="18" idx="0"/>
          </p:cNvCxnSpPr>
          <p:nvPr/>
        </p:nvCxnSpPr>
        <p:spPr>
          <a:xfrm rot="16200000" flipH="1">
            <a:off x="6585036" y="2638897"/>
            <a:ext cx="267627" cy="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8" idx="1"/>
            <a:endCxn id="32" idx="0"/>
          </p:cNvCxnSpPr>
          <p:nvPr/>
        </p:nvCxnSpPr>
        <p:spPr>
          <a:xfrm rot="10800000" flipH="1" flipV="1">
            <a:off x="5632173" y="3141579"/>
            <a:ext cx="3641028" cy="2357082"/>
          </a:xfrm>
          <a:prstGeom prst="bentConnector4">
            <a:avLst>
              <a:gd name="adj1" fmla="val -5004"/>
              <a:gd name="adj2" fmla="val 912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6200000" flipH="1">
            <a:off x="9014513" y="2717170"/>
            <a:ext cx="258990" cy="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endCxn id="33" idx="0"/>
          </p:cNvCxnSpPr>
          <p:nvPr/>
        </p:nvCxnSpPr>
        <p:spPr>
          <a:xfrm rot="16200000" flipH="1">
            <a:off x="9133342" y="6051569"/>
            <a:ext cx="279712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2"/>
            <a:endCxn id="5" idx="0"/>
          </p:cNvCxnSpPr>
          <p:nvPr/>
        </p:nvCxnSpPr>
        <p:spPr>
          <a:xfrm flipH="1">
            <a:off x="715613" y="1874926"/>
            <a:ext cx="1" cy="470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" idx="2"/>
            <a:endCxn id="31" idx="0"/>
          </p:cNvCxnSpPr>
          <p:nvPr/>
        </p:nvCxnSpPr>
        <p:spPr>
          <a:xfrm flipH="1">
            <a:off x="712299" y="2802578"/>
            <a:ext cx="3314" cy="354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2"/>
            <a:endCxn id="6" idx="0"/>
          </p:cNvCxnSpPr>
          <p:nvPr/>
        </p:nvCxnSpPr>
        <p:spPr>
          <a:xfrm>
            <a:off x="712299" y="3614596"/>
            <a:ext cx="0" cy="514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479073" y="206924"/>
            <a:ext cx="0" cy="644940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6060" y="-46165"/>
            <a:ext cx="134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176656" y="-65251"/>
            <a:ext cx="134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5176845" y="206924"/>
            <a:ext cx="0" cy="644940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24357" y="-26494"/>
            <a:ext cx="134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473114" y="-26494"/>
            <a:ext cx="134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7966012" y="206924"/>
            <a:ext cx="0" cy="644940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3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5118" y="1936079"/>
            <a:ext cx="1146313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5117" y="2618566"/>
            <a:ext cx="11463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1803" y="4402779"/>
            <a:ext cx="1146313" cy="530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8722" y="880625"/>
            <a:ext cx="1835426" cy="606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 (PCA)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8207" y="1470576"/>
            <a:ext cx="2915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‘Pickup/ dropoff_pca’: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8*pickup/ dropoff + lat/long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68722" y="2339443"/>
            <a:ext cx="1835426" cy="6096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(Distance)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83546" y="2931242"/>
            <a:ext cx="2915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Haversine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distance,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Manhattan distance,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Bearing direction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38902" y="3938201"/>
            <a:ext cx="1835426" cy="668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(Date/Time)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4851" y="4550681"/>
            <a:ext cx="2915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 of year,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Hour of week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of year…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50532" y="3966897"/>
            <a:ext cx="1199321" cy="6005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cyclic processing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38901" y="5435620"/>
            <a:ext cx="1835426" cy="668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(Speed)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04148" y="5641270"/>
            <a:ext cx="1418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avg_speed_h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38901" y="6294269"/>
            <a:ext cx="1835426" cy="554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(…)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1803" y="3430584"/>
            <a:ext cx="11463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>
            <a:stCxn id="4" idx="2"/>
            <a:endCxn id="5" idx="0"/>
          </p:cNvCxnSpPr>
          <p:nvPr/>
        </p:nvCxnSpPr>
        <p:spPr>
          <a:xfrm flipH="1">
            <a:off x="1358274" y="2148114"/>
            <a:ext cx="1" cy="470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17" idx="0"/>
          </p:cNvCxnSpPr>
          <p:nvPr/>
        </p:nvCxnSpPr>
        <p:spPr>
          <a:xfrm flipH="1">
            <a:off x="1354960" y="3075766"/>
            <a:ext cx="3314" cy="354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  <a:endCxn id="6" idx="0"/>
          </p:cNvCxnSpPr>
          <p:nvPr/>
        </p:nvCxnSpPr>
        <p:spPr>
          <a:xfrm>
            <a:off x="1354960" y="3887784"/>
            <a:ext cx="0" cy="514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52500" y="205880"/>
            <a:ext cx="0" cy="644940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8721" y="227023"/>
            <a:ext cx="134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22361" y="126906"/>
            <a:ext cx="134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422550" y="399081"/>
            <a:ext cx="0" cy="644940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n 24"/>
          <p:cNvSpPr/>
          <p:nvPr/>
        </p:nvSpPr>
        <p:spPr>
          <a:xfrm>
            <a:off x="6932759" y="2766135"/>
            <a:ext cx="1563756" cy="1373469"/>
          </a:xfrm>
          <a:prstGeom prst="can">
            <a:avLst>
              <a:gd name="adj" fmla="val 1679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41487" y="3068492"/>
            <a:ext cx="510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496515" y="3392907"/>
            <a:ext cx="5102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333" y="2260208"/>
            <a:ext cx="2363056" cy="232445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104333" y="227023"/>
            <a:ext cx="134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5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2276065" y="1722784"/>
            <a:ext cx="1461048" cy="1186070"/>
          </a:xfrm>
          <a:prstGeom prst="can">
            <a:avLst>
              <a:gd name="adj" fmla="val 1679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OSRM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(Open Source Routing Machine)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n 4"/>
          <p:cNvSpPr/>
          <p:nvPr/>
        </p:nvSpPr>
        <p:spPr>
          <a:xfrm>
            <a:off x="381004" y="1722784"/>
            <a:ext cx="1461048" cy="1186070"/>
          </a:xfrm>
          <a:prstGeom prst="can">
            <a:avLst>
              <a:gd name="adj" fmla="val 1679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55472" y="3332921"/>
            <a:ext cx="1146313" cy="589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 the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Lat/long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55472" y="4443243"/>
            <a:ext cx="1146313" cy="589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Lat/long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63" y="5352842"/>
            <a:ext cx="3914804" cy="1666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486" y="3166429"/>
            <a:ext cx="1848866" cy="2353102"/>
          </a:xfrm>
          <a:prstGeom prst="rect">
            <a:avLst/>
          </a:prstGeom>
        </p:spPr>
      </p:pic>
      <p:cxnSp>
        <p:nvCxnSpPr>
          <p:cNvPr id="11" name="Elbow Connector 10"/>
          <p:cNvCxnSpPr>
            <a:stCxn id="7" idx="2"/>
            <a:endCxn id="9" idx="0"/>
          </p:cNvCxnSpPr>
          <p:nvPr/>
        </p:nvCxnSpPr>
        <p:spPr>
          <a:xfrm rot="5400000" flipH="1" flipV="1">
            <a:off x="3376006" y="1919052"/>
            <a:ext cx="1866535" cy="4361290"/>
          </a:xfrm>
          <a:prstGeom prst="bentConnector5">
            <a:avLst>
              <a:gd name="adj1" fmla="val -12247"/>
              <a:gd name="adj2" fmla="val 45973"/>
              <a:gd name="adj3" fmla="val 1122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85758" y="2612169"/>
            <a:ext cx="202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the density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57609" y="2881059"/>
            <a:ext cx="6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470" y="3166429"/>
            <a:ext cx="1848866" cy="23531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131" y="3014029"/>
            <a:ext cx="1848866" cy="23531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435" y="2861629"/>
            <a:ext cx="1848866" cy="235310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279" y="2709229"/>
            <a:ext cx="1848866" cy="2353102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9" idx="3"/>
            <a:endCxn id="15" idx="1"/>
          </p:cNvCxnSpPr>
          <p:nvPr/>
        </p:nvCxnSpPr>
        <p:spPr>
          <a:xfrm>
            <a:off x="7414352" y="4342980"/>
            <a:ext cx="12951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13191" y="4019814"/>
            <a:ext cx="202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73525" y="2065756"/>
            <a:ext cx="510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>
            <a:stCxn id="29" idx="2"/>
            <a:endCxn id="6" idx="0"/>
          </p:cNvCxnSpPr>
          <p:nvPr/>
        </p:nvCxnSpPr>
        <p:spPr>
          <a:xfrm flipH="1">
            <a:off x="2128629" y="2588976"/>
            <a:ext cx="1" cy="743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7" idx="0"/>
          </p:cNvCxnSpPr>
          <p:nvPr/>
        </p:nvCxnSpPr>
        <p:spPr>
          <a:xfrm>
            <a:off x="2128629" y="3922642"/>
            <a:ext cx="0" cy="520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515564" y="156482"/>
            <a:ext cx="0" cy="644940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09425" y="458427"/>
            <a:ext cx="134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67689" y="462193"/>
            <a:ext cx="134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13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4108" y="1242389"/>
            <a:ext cx="1789044" cy="589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by centroid lat/long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1547" y="2160104"/>
            <a:ext cx="2286001" cy="589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id, 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by trip 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51547" y="2968046"/>
            <a:ext cx="2286001" cy="589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average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 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62" y="1242389"/>
            <a:ext cx="2767816" cy="337724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731944" y="333064"/>
            <a:ext cx="0" cy="644940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77740" y="374084"/>
            <a:ext cx="134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4888" y="473476"/>
            <a:ext cx="134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Folium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2919521" y="682487"/>
            <a:ext cx="1725366" cy="14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1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911" y="2096191"/>
            <a:ext cx="3869671" cy="1615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38" y="1250875"/>
            <a:ext cx="1404948" cy="828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3" y="2030265"/>
            <a:ext cx="2745075" cy="17468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6011" y="1880687"/>
            <a:ext cx="3778368" cy="20460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41553" y="2903697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Polarity label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2828708" y="2903698"/>
            <a:ext cx="3173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4" idx="1"/>
          </p:cNvCxnSpPr>
          <p:nvPr/>
        </p:nvCxnSpPr>
        <p:spPr>
          <a:xfrm>
            <a:off x="6924379" y="2903698"/>
            <a:ext cx="12565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10192" y="2008530"/>
            <a:ext cx="298174" cy="1702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72417" y="3777131"/>
            <a:ext cx="285847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by semantics 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4" idx="2"/>
            <a:endCxn id="15" idx="0"/>
          </p:cNvCxnSpPr>
          <p:nvPr/>
        </p:nvCxnSpPr>
        <p:spPr>
          <a:xfrm flipH="1">
            <a:off x="10115746" y="3711204"/>
            <a:ext cx="1" cy="705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26538" y="4416050"/>
            <a:ext cx="2902915" cy="450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Positive/Negative/Neutral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664288" y="4417202"/>
            <a:ext cx="2902915" cy="450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Positive/Negative/Neutral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>
            <a:stCxn id="15" idx="1"/>
            <a:endCxn id="14" idx="3"/>
          </p:cNvCxnSpPr>
          <p:nvPr/>
        </p:nvCxnSpPr>
        <p:spPr>
          <a:xfrm flipH="1" flipV="1">
            <a:off x="6729453" y="4641337"/>
            <a:ext cx="1934835" cy="1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806241" y="4296039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portion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06241" y="4254254"/>
            <a:ext cx="324447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Percentage of Cambridge traffic positive tweets: 86.667%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Percentage of Cambridge traffic neutral tweets: 13.334%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Percentage de Cambridge traffic negative tweets: 0.0%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76398" y="5145460"/>
            <a:ext cx="350416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Percentage of Cambridge weather positive tweets: 60.0%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Percentage of Cambridge weather neutral tweets: 13.334%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Percentage de Cambridge weather negative tweets: 26.668% </a:t>
            </a:r>
          </a:p>
        </p:txBody>
      </p:sp>
      <p:cxnSp>
        <p:nvCxnSpPr>
          <p:cNvPr id="20" name="Straight Connector 19"/>
          <p:cNvCxnSpPr>
            <a:stCxn id="18" idx="2"/>
            <a:endCxn id="19" idx="0"/>
          </p:cNvCxnSpPr>
          <p:nvPr/>
        </p:nvCxnSpPr>
        <p:spPr>
          <a:xfrm>
            <a:off x="1928480" y="4715919"/>
            <a:ext cx="0" cy="429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4"/>
          <p:cNvSpPr txBox="1"/>
          <p:nvPr/>
        </p:nvSpPr>
        <p:spPr>
          <a:xfrm>
            <a:off x="1956432" y="4746023"/>
            <a:ext cx="174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5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277</Words>
  <Application>Microsoft Office PowerPoint</Application>
  <PresentationFormat>Widescreen</PresentationFormat>
  <Paragraphs>101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 Unicode MS</vt:lpstr>
      <vt:lpstr>宋体</vt:lpstr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Fan</dc:creator>
  <cp:lastModifiedBy>Ziwei Fan</cp:lastModifiedBy>
  <cp:revision>17</cp:revision>
  <dcterms:created xsi:type="dcterms:W3CDTF">2019-10-14T22:03:03Z</dcterms:created>
  <dcterms:modified xsi:type="dcterms:W3CDTF">2019-10-16T00:40:14Z</dcterms:modified>
</cp:coreProperties>
</file>