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8544" y="411386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3162" y="864847"/>
            <a:ext cx="728342" cy="272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03163" y="2105551"/>
            <a:ext cx="728341" cy="2875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03162" y="3325684"/>
            <a:ext cx="728342" cy="3155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03162" y="4591633"/>
            <a:ext cx="790050" cy="3305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45378" y="1263143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28545" y="2205593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28546" y="3036780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28547" y="388853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45378" y="4888954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0" idx="2"/>
          </p:cNvCxnSpPr>
          <p:nvPr/>
        </p:nvCxnSpPr>
        <p:spPr>
          <a:xfrm>
            <a:off x="1823185" y="576876"/>
            <a:ext cx="1279977" cy="4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23184" y="1030335"/>
            <a:ext cx="1263143" cy="4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0" idx="2"/>
          </p:cNvCxnSpPr>
          <p:nvPr/>
        </p:nvCxnSpPr>
        <p:spPr>
          <a:xfrm flipV="1">
            <a:off x="1823187" y="1000885"/>
            <a:ext cx="1279975" cy="2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0" idx="2"/>
          </p:cNvCxnSpPr>
          <p:nvPr/>
        </p:nvCxnSpPr>
        <p:spPr>
          <a:xfrm flipV="1">
            <a:off x="1823186" y="1000885"/>
            <a:ext cx="1279976" cy="1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5376" y="42821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35375" y="1070053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40018" y="1809136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3185" y="254403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w4</a:t>
            </a:r>
          </a:p>
        </p:txBody>
      </p:sp>
      <p:sp>
        <p:nvSpPr>
          <p:cNvPr id="36" name="Oval 35"/>
          <p:cNvSpPr/>
          <p:nvPr/>
        </p:nvSpPr>
        <p:spPr>
          <a:xfrm>
            <a:off x="1234153" y="5872543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9" idx="6"/>
            <a:endCxn id="10" idx="2"/>
          </p:cNvCxnSpPr>
          <p:nvPr/>
        </p:nvCxnSpPr>
        <p:spPr>
          <a:xfrm flipV="1">
            <a:off x="1823188" y="1000885"/>
            <a:ext cx="1279974" cy="3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6"/>
            <a:endCxn id="10" idx="2"/>
          </p:cNvCxnSpPr>
          <p:nvPr/>
        </p:nvCxnSpPr>
        <p:spPr>
          <a:xfrm flipV="1">
            <a:off x="1840019" y="1000885"/>
            <a:ext cx="1263143" cy="4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6"/>
            <a:endCxn id="10" idx="2"/>
          </p:cNvCxnSpPr>
          <p:nvPr/>
        </p:nvCxnSpPr>
        <p:spPr>
          <a:xfrm flipV="1">
            <a:off x="1828794" y="1000885"/>
            <a:ext cx="1274368" cy="5037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4753" y="336541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64752" y="41807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652" y="5020786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b1</a:t>
            </a:r>
          </a:p>
        </p:txBody>
      </p:sp>
      <p:cxnSp>
        <p:nvCxnSpPr>
          <p:cNvPr id="57" name="Straight Arrow Connector 56"/>
          <p:cNvCxnSpPr>
            <a:stCxn id="4" idx="6"/>
            <a:endCxn id="11" idx="2"/>
          </p:cNvCxnSpPr>
          <p:nvPr/>
        </p:nvCxnSpPr>
        <p:spPr>
          <a:xfrm>
            <a:off x="1823185" y="576876"/>
            <a:ext cx="1279978" cy="16724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11" idx="2"/>
          </p:cNvCxnSpPr>
          <p:nvPr/>
        </p:nvCxnSpPr>
        <p:spPr>
          <a:xfrm>
            <a:off x="1840019" y="1428633"/>
            <a:ext cx="1263144" cy="820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11" idx="2"/>
          </p:cNvCxnSpPr>
          <p:nvPr/>
        </p:nvCxnSpPr>
        <p:spPr>
          <a:xfrm flipV="1">
            <a:off x="1823186" y="2249304"/>
            <a:ext cx="1279977" cy="12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1" idx="2"/>
          </p:cNvCxnSpPr>
          <p:nvPr/>
        </p:nvCxnSpPr>
        <p:spPr>
          <a:xfrm flipV="1">
            <a:off x="1823187" y="2249304"/>
            <a:ext cx="1279976" cy="9529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11" idx="2"/>
          </p:cNvCxnSpPr>
          <p:nvPr/>
        </p:nvCxnSpPr>
        <p:spPr>
          <a:xfrm flipV="1">
            <a:off x="1823188" y="2249304"/>
            <a:ext cx="1279975" cy="18047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11" idx="2"/>
          </p:cNvCxnSpPr>
          <p:nvPr/>
        </p:nvCxnSpPr>
        <p:spPr>
          <a:xfrm flipV="1">
            <a:off x="1840019" y="2249304"/>
            <a:ext cx="1263144" cy="28051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6"/>
            <a:endCxn id="11" idx="2"/>
          </p:cNvCxnSpPr>
          <p:nvPr/>
        </p:nvCxnSpPr>
        <p:spPr>
          <a:xfrm flipV="1">
            <a:off x="1828794" y="2249304"/>
            <a:ext cx="1274369" cy="3788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311697" y="122479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94409" y="169135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89254" y="205036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24967" y="2465958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03466" y="2797858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0987" y="33167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44306" y="485991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cxnSp>
        <p:nvCxnSpPr>
          <p:cNvPr id="91" name="Straight Arrow Connector 90"/>
          <p:cNvCxnSpPr>
            <a:stCxn id="4" idx="6"/>
            <a:endCxn id="12" idx="2"/>
          </p:cNvCxnSpPr>
          <p:nvPr/>
        </p:nvCxnSpPr>
        <p:spPr>
          <a:xfrm>
            <a:off x="1823185" y="576876"/>
            <a:ext cx="1279977" cy="29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6"/>
            <a:endCxn id="12" idx="2"/>
          </p:cNvCxnSpPr>
          <p:nvPr/>
        </p:nvCxnSpPr>
        <p:spPr>
          <a:xfrm>
            <a:off x="1840019" y="1428633"/>
            <a:ext cx="1263143" cy="205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12" idx="2"/>
          </p:cNvCxnSpPr>
          <p:nvPr/>
        </p:nvCxnSpPr>
        <p:spPr>
          <a:xfrm>
            <a:off x="1823186" y="2371083"/>
            <a:ext cx="1279976" cy="111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12" idx="2"/>
          </p:cNvCxnSpPr>
          <p:nvPr/>
        </p:nvCxnSpPr>
        <p:spPr>
          <a:xfrm>
            <a:off x="1823187" y="3202270"/>
            <a:ext cx="1279975" cy="28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12" idx="2"/>
          </p:cNvCxnSpPr>
          <p:nvPr/>
        </p:nvCxnSpPr>
        <p:spPr>
          <a:xfrm flipV="1">
            <a:off x="1823188" y="3483468"/>
            <a:ext cx="1279974" cy="57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2" idx="2"/>
          </p:cNvCxnSpPr>
          <p:nvPr/>
        </p:nvCxnSpPr>
        <p:spPr>
          <a:xfrm flipV="1">
            <a:off x="1834413" y="3483468"/>
            <a:ext cx="1268749" cy="156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12" idx="2"/>
          </p:cNvCxnSpPr>
          <p:nvPr/>
        </p:nvCxnSpPr>
        <p:spPr>
          <a:xfrm flipV="1">
            <a:off x="1828794" y="3483468"/>
            <a:ext cx="1274368" cy="255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28068" y="465842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728351" y="2604815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625562" y="2830353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359844" y="3039575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15839" y="3489322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373738" y="3766265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529663" y="4097033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w18</a:t>
            </a:r>
          </a:p>
        </p:txBody>
      </p:sp>
      <p:sp>
        <p:nvSpPr>
          <p:cNvPr id="146" name="Oval 145"/>
          <p:cNvSpPr/>
          <p:nvPr/>
        </p:nvSpPr>
        <p:spPr>
          <a:xfrm>
            <a:off x="4973101" y="1993595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973101" y="3224241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0" idx="6"/>
            <a:endCxn id="146" idx="2"/>
          </p:cNvCxnSpPr>
          <p:nvPr/>
        </p:nvCxnSpPr>
        <p:spPr>
          <a:xfrm>
            <a:off x="3831504" y="1000885"/>
            <a:ext cx="1141597" cy="11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" idx="6"/>
            <a:endCxn id="146" idx="2"/>
          </p:cNvCxnSpPr>
          <p:nvPr/>
        </p:nvCxnSpPr>
        <p:spPr>
          <a:xfrm flipV="1">
            <a:off x="3831504" y="2129633"/>
            <a:ext cx="1141597" cy="1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" idx="6"/>
            <a:endCxn id="146" idx="2"/>
          </p:cNvCxnSpPr>
          <p:nvPr/>
        </p:nvCxnSpPr>
        <p:spPr>
          <a:xfrm flipV="1">
            <a:off x="3831504" y="2129633"/>
            <a:ext cx="1141597" cy="13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" idx="6"/>
            <a:endCxn id="146" idx="2"/>
          </p:cNvCxnSpPr>
          <p:nvPr/>
        </p:nvCxnSpPr>
        <p:spPr>
          <a:xfrm flipV="1">
            <a:off x="3893212" y="2129633"/>
            <a:ext cx="1079889" cy="26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6"/>
            <a:endCxn id="147" idx="2"/>
          </p:cNvCxnSpPr>
          <p:nvPr/>
        </p:nvCxnSpPr>
        <p:spPr>
          <a:xfrm>
            <a:off x="3831504" y="1000885"/>
            <a:ext cx="1141597" cy="23593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" idx="6"/>
            <a:endCxn id="147" idx="2"/>
          </p:cNvCxnSpPr>
          <p:nvPr/>
        </p:nvCxnSpPr>
        <p:spPr>
          <a:xfrm>
            <a:off x="3831504" y="2249304"/>
            <a:ext cx="1141597" cy="1110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" idx="6"/>
            <a:endCxn id="147" idx="2"/>
          </p:cNvCxnSpPr>
          <p:nvPr/>
        </p:nvCxnSpPr>
        <p:spPr>
          <a:xfrm flipV="1">
            <a:off x="3831504" y="3360279"/>
            <a:ext cx="1141597" cy="1231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" idx="6"/>
            <a:endCxn id="147" idx="2"/>
          </p:cNvCxnSpPr>
          <p:nvPr/>
        </p:nvCxnSpPr>
        <p:spPr>
          <a:xfrm flipV="1">
            <a:off x="3893212" y="3360279"/>
            <a:ext cx="1079889" cy="13966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871239" y="1961571"/>
            <a:ext cx="7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893212" y="1000885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’1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861660" y="2981172"/>
            <a:ext cx="8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831504" y="3958169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433156" y="2171000"/>
            <a:ext cx="6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342464" y="2574927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324700" y="3092216"/>
            <a:ext cx="5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w'3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342464" y="3618379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w'4</a:t>
            </a:r>
          </a:p>
        </p:txBody>
      </p:sp>
      <p:sp>
        <p:nvSpPr>
          <p:cNvPr id="187" name="Oval 186"/>
          <p:cNvSpPr/>
          <p:nvPr/>
        </p:nvSpPr>
        <p:spPr>
          <a:xfrm>
            <a:off x="3217694" y="5867865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7" idx="6"/>
            <a:endCxn id="146" idx="2"/>
          </p:cNvCxnSpPr>
          <p:nvPr/>
        </p:nvCxnSpPr>
        <p:spPr>
          <a:xfrm flipV="1">
            <a:off x="3812335" y="2129633"/>
            <a:ext cx="1160766" cy="39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6"/>
            <a:endCxn id="147" idx="2"/>
          </p:cNvCxnSpPr>
          <p:nvPr/>
        </p:nvCxnSpPr>
        <p:spPr>
          <a:xfrm flipV="1">
            <a:off x="3812335" y="3360279"/>
            <a:ext cx="1160766" cy="26730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27262" y="498384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140516" y="475689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037817" y="72468"/>
            <a:ext cx="10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953213" y="72315"/>
            <a:ext cx="124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610232" y="2422618"/>
            <a:ext cx="1153753" cy="36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Activation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cxnSp>
        <p:nvCxnSpPr>
          <p:cNvPr id="206" name="Straight Arrow Connector 205"/>
          <p:cNvCxnSpPr>
            <a:stCxn id="146" idx="6"/>
            <a:endCxn id="204" idx="1"/>
          </p:cNvCxnSpPr>
          <p:nvPr/>
        </p:nvCxnSpPr>
        <p:spPr>
          <a:xfrm>
            <a:off x="5701443" y="2129633"/>
            <a:ext cx="908789" cy="4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7" idx="6"/>
            <a:endCxn id="204" idx="1"/>
          </p:cNvCxnSpPr>
          <p:nvPr/>
        </p:nvCxnSpPr>
        <p:spPr>
          <a:xfrm flipV="1">
            <a:off x="5701443" y="2604816"/>
            <a:ext cx="908789" cy="7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958560" y="2055049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986139" y="2780752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w’’2</a:t>
            </a:r>
          </a:p>
        </p:txBody>
      </p:sp>
      <p:cxnSp>
        <p:nvCxnSpPr>
          <p:cNvPr id="213" name="Straight Arrow Connector 212"/>
          <p:cNvCxnSpPr>
            <a:stCxn id="204" idx="3"/>
            <a:endCxn id="186" idx="2"/>
          </p:cNvCxnSpPr>
          <p:nvPr/>
        </p:nvCxnSpPr>
        <p:spPr>
          <a:xfrm flipV="1">
            <a:off x="7763985" y="2604815"/>
            <a:ext cx="373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4"/>
            <a:endCxn id="216" idx="0"/>
          </p:cNvCxnSpPr>
          <p:nvPr/>
        </p:nvCxnSpPr>
        <p:spPr>
          <a:xfrm>
            <a:off x="8502144" y="2740853"/>
            <a:ext cx="0" cy="245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953317" y="5198102"/>
            <a:ext cx="10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8" name="Curved Connector 217"/>
          <p:cNvCxnSpPr>
            <a:stCxn id="216" idx="2"/>
            <a:endCxn id="187" idx="5"/>
          </p:cNvCxnSpPr>
          <p:nvPr/>
        </p:nvCxnSpPr>
        <p:spPr>
          <a:xfrm rot="5400000">
            <a:off x="5899173" y="3547401"/>
            <a:ext cx="429051" cy="4776892"/>
          </a:xfrm>
          <a:prstGeom prst="curvedConnector3">
            <a:avLst>
              <a:gd name="adj1" fmla="val 1645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12530" y="5822989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Back Propagation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071851">
            <a:off x="1950166" y="173324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2822704">
            <a:off x="4286027" y="1071435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809144" y="5295154"/>
            <a:ext cx="1035010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Loss function</a:t>
            </a:r>
            <a:endParaRPr lang="en-US" sz="1200" dirty="0"/>
          </a:p>
        </p:txBody>
      </p:sp>
      <p:sp>
        <p:nvSpPr>
          <p:cNvPr id="6" name="Left Brace 5"/>
          <p:cNvSpPr/>
          <p:nvPr/>
        </p:nvSpPr>
        <p:spPr>
          <a:xfrm>
            <a:off x="9767334" y="4919535"/>
            <a:ext cx="297320" cy="114345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68396" y="4612253"/>
            <a:ext cx="10350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Cross Entropy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(0,1)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64655" y="5924486"/>
            <a:ext cx="13991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Mean Square Error</a:t>
            </a:r>
            <a:endParaRPr lang="en-US" sz="12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801" y="5124792"/>
            <a:ext cx="1833147" cy="30078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783" y="3862318"/>
            <a:ext cx="3002241" cy="667914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846" y="6193636"/>
            <a:ext cx="747718" cy="285752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02" idx="2"/>
            <a:endCxn id="7" idx="0"/>
          </p:cNvCxnSpPr>
          <p:nvPr/>
        </p:nvCxnSpPr>
        <p:spPr>
          <a:xfrm>
            <a:off x="10101904" y="4530232"/>
            <a:ext cx="483997" cy="820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09144" y="2430120"/>
            <a:ext cx="10921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Probabilities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(0,1)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734067" y="2247815"/>
            <a:ext cx="12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softmax</a:t>
            </a:r>
            <a:endParaRPr lang="en-US" sz="1400" dirty="0"/>
          </a:p>
        </p:txBody>
      </p:sp>
      <p:cxnSp>
        <p:nvCxnSpPr>
          <p:cNvPr id="24" name="Curved Connector 23"/>
          <p:cNvCxnSpPr>
            <a:stCxn id="15" idx="2"/>
            <a:endCxn id="7" idx="0"/>
          </p:cNvCxnSpPr>
          <p:nvPr/>
        </p:nvCxnSpPr>
        <p:spPr>
          <a:xfrm rot="16200000" flipH="1">
            <a:off x="9141112" y="3167463"/>
            <a:ext cx="1658913" cy="123066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5" idx="0"/>
            <a:endCxn id="120" idx="2"/>
          </p:cNvCxnSpPr>
          <p:nvPr/>
        </p:nvCxnSpPr>
        <p:spPr>
          <a:xfrm rot="5400000" flipH="1" flipV="1">
            <a:off x="9795464" y="1511157"/>
            <a:ext cx="478735" cy="135919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891" y="1630059"/>
            <a:ext cx="2500577" cy="46768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10371310" y="1428165"/>
            <a:ext cx="68623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Odds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(0, inf)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290135" y="363762"/>
            <a:ext cx="83269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Logits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(-inf, inf)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5" name="Straight Arrow Connector 234"/>
          <p:cNvCxnSpPr>
            <a:stCxn id="120" idx="0"/>
            <a:endCxn id="123" idx="2"/>
          </p:cNvCxnSpPr>
          <p:nvPr/>
        </p:nvCxnSpPr>
        <p:spPr>
          <a:xfrm flipH="1" flipV="1">
            <a:off x="10706480" y="886982"/>
            <a:ext cx="7947" cy="5411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9897448" y="2588774"/>
            <a:ext cx="39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922622" y="1447629"/>
            <a:ext cx="77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/(1-Pi)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2" name="Picture 2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2825" y="411386"/>
            <a:ext cx="913484" cy="413653"/>
          </a:xfrm>
          <a:prstGeom prst="rect">
            <a:avLst/>
          </a:prstGeom>
        </p:spPr>
      </p:pic>
      <p:sp>
        <p:nvSpPr>
          <p:cNvPr id="186" name="Oval 185"/>
          <p:cNvSpPr/>
          <p:nvPr/>
        </p:nvSpPr>
        <p:spPr>
          <a:xfrm>
            <a:off x="8137973" y="2468777"/>
            <a:ext cx="728342" cy="272076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723747" y="2113221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049985" y="1014403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  probability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624770" y="3483467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104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41</cp:revision>
  <dcterms:created xsi:type="dcterms:W3CDTF">2019-04-24T18:47:50Z</dcterms:created>
  <dcterms:modified xsi:type="dcterms:W3CDTF">2019-04-24T22:28:02Z</dcterms:modified>
</cp:coreProperties>
</file>