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8070341" y="87409"/>
            <a:ext cx="2639" cy="4683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821863" y="112983"/>
            <a:ext cx="15461" cy="45843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77085" y="78537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297" y="43085"/>
            <a:ext cx="10064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08102" y="54686"/>
            <a:ext cx="21787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</p:cNvCxnSpPr>
          <p:nvPr/>
        </p:nvCxnSpPr>
        <p:spPr>
          <a:xfrm rot="5400000" flipH="1">
            <a:off x="4211875" y="2648385"/>
            <a:ext cx="490941" cy="6013962"/>
          </a:xfrm>
          <a:prstGeom prst="curvedConnector4">
            <a:avLst>
              <a:gd name="adj1" fmla="val -152832"/>
              <a:gd name="adj2" fmla="val 994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537991" y="6275274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74" y="1809573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242284" y="5814221"/>
            <a:ext cx="58716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Adam</a:t>
            </a:r>
            <a:endParaRPr lang="en-US" sz="1200" dirty="0"/>
          </a:p>
        </p:txBody>
      </p:sp>
      <p:sp>
        <p:nvSpPr>
          <p:cNvPr id="167" name="Oval 166"/>
          <p:cNvSpPr/>
          <p:nvPr/>
        </p:nvSpPr>
        <p:spPr>
          <a:xfrm>
            <a:off x="4566390" y="6373150"/>
            <a:ext cx="1170749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Optimizer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87085" y="4650666"/>
            <a:ext cx="2199217" cy="1122300"/>
            <a:chOff x="4217394" y="4975403"/>
            <a:chExt cx="1638964" cy="766118"/>
          </a:xfrm>
        </p:grpSpPr>
        <p:sp>
          <p:nvSpPr>
            <p:cNvPr id="76" name="Rectangle 75"/>
            <p:cNvSpPr/>
            <p:nvPr/>
          </p:nvSpPr>
          <p:spPr>
            <a:xfrm>
              <a:off x="4217394" y="4995181"/>
              <a:ext cx="1458724" cy="746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0415" y="4975403"/>
              <a:ext cx="134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Gradient </a:t>
              </a:r>
              <a:r>
                <a:rPr lang="en-US" sz="1100" dirty="0" smtClean="0"/>
                <a:t>Descent</a:t>
              </a:r>
              <a:endParaRPr lang="en-US" sz="11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31175" y="4849216"/>
            <a:ext cx="15039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Batch Gradient Descent</a:t>
            </a:r>
            <a:endParaRPr lang="en-US" sz="1100" dirty="0"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401454" y="5129921"/>
            <a:ext cx="175240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Stochastic Gradient Descent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89565" y="5409164"/>
            <a:ext cx="17844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Mini batch Gradient Descent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89769" y="5809723"/>
            <a:ext cx="86496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Momentum</a:t>
            </a:r>
            <a:endParaRPr lang="en-US" sz="11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3687" y="5805244"/>
            <a:ext cx="671208" cy="26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Adagrad</a:t>
            </a:r>
            <a:endParaRPr lang="en-US" sz="11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0490" y="5988638"/>
            <a:ext cx="52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3317437" y="112983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390995" y="60600"/>
            <a:ext cx="33771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891003" y="87409"/>
            <a:ext cx="11422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Output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640" y="5609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640" y="29732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640" y="53854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640" y="77976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640" y="102098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640" y="126220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40" y="150343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40" y="174465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640" y="198587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640" y="222709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640" y="246831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640" y="270954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640" y="295076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640" y="319198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640" y="343320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40" y="367442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640" y="391565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640" y="415687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640" y="439809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640" y="463931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640" y="488053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4640" y="512176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640" y="536298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640" y="560420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640" y="584542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426346" y="218783"/>
            <a:ext cx="79472" cy="1632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444110" y="2155103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413256" y="4247097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7481" y="906846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-7482" y="2899897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-7483" y="4997713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14651" y="1020986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47583" y="651654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14651" y="3153813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47583" y="2784481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514651" y="5249870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7583" y="4880538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94640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92194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94640" y="6428849"/>
            <a:ext cx="99293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31980" y="6429784"/>
            <a:ext cx="96021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60506" y="6244183"/>
            <a:ext cx="12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 epochs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27" y="-76328"/>
            <a:ext cx="52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Tensorflow parameters pre-defined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85045" y="59773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5045" y="96478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5045" y="133183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5045" y="169887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85045" y="206592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85045" y="243297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85045" y="280002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85045" y="316707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5045" y="353411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85045" y="390116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85045" y="426821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85045" y="463526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85045" y="500231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5045" y="536935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85045" y="573640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930498" y="816668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930497" y="271308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930496" y="454832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1461655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35419" y="3326784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35422" y="5190561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6" name="Straight Arrow Connector 85"/>
          <p:cNvCxnSpPr>
            <a:endCxn id="88" idx="1"/>
          </p:cNvCxnSpPr>
          <p:nvPr/>
        </p:nvCxnSpPr>
        <p:spPr>
          <a:xfrm>
            <a:off x="1373811" y="648962"/>
            <a:ext cx="499555" cy="29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873366" y="754685"/>
            <a:ext cx="1526143" cy="1411192"/>
            <a:chOff x="1915400" y="-223691"/>
            <a:chExt cx="1526143" cy="1411192"/>
          </a:xfrm>
        </p:grpSpPr>
        <p:grpSp>
          <p:nvGrpSpPr>
            <p:cNvPr id="87" name="Group 86"/>
            <p:cNvGrpSpPr/>
            <p:nvPr/>
          </p:nvGrpSpPr>
          <p:grpSpPr>
            <a:xfrm>
              <a:off x="1944709" y="108338"/>
              <a:ext cx="1239596" cy="1079163"/>
              <a:chOff x="1944709" y="108338"/>
              <a:chExt cx="1239596" cy="107916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44709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31453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24637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17821" y="110425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7561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44709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131453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24637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17821" y="293949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997561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4709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31453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24637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517821" y="475386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997561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44709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31453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324637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17821" y="658910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97561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70830" y="212862"/>
                <a:ext cx="7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44709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37893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24637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17821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7561" y="998456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770830" y="812648"/>
                <a:ext cx="625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915400" y="-223691"/>
              <a:ext cx="152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n_input 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= 784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9380" y="6475790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n_samples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55000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3374257" y="35631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3366470" y="393200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>
            <a:off x="3374257" y="429075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>
            <a:off x="3374258" y="46744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374259" y="502485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>
            <a:off x="3374260" y="540849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>
            <a:off x="3384788" y="57857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Isosceles Triangle 97"/>
          <p:cNvSpPr/>
          <p:nvPr/>
        </p:nvSpPr>
        <p:spPr>
          <a:xfrm>
            <a:off x="3366468" y="168598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3358681" y="205489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3366468" y="24136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366469" y="279728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3366470" y="31477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366468" y="57067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3358681" y="93957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3366468" y="129832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165669" y="6185121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3387349" y="6089518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356514" y="6293606"/>
            <a:ext cx="3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{‘h1’: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[n_input,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132736" y="1314230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129518" y="2085830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129518" y="2816232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150710" y="358560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147492" y="435720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147492" y="5087610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217831" y="291862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53618" y="297803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9298" y="262343"/>
            <a:ext cx="400633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33929" y="266115"/>
            <a:ext cx="25196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Left Brace 121"/>
          <p:cNvSpPr/>
          <p:nvPr/>
        </p:nvSpPr>
        <p:spPr>
          <a:xfrm>
            <a:off x="4929207" y="1529171"/>
            <a:ext cx="61359" cy="37114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869774" y="3227114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n_hidden_1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Isosceles Triangle 124"/>
          <p:cNvSpPr/>
          <p:nvPr/>
        </p:nvSpPr>
        <p:spPr>
          <a:xfrm>
            <a:off x="6262096" y="13213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>
            <a:off x="6262096" y="207411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6289476" y="284835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6323518" y="362049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313860" y="437326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>
            <a:off x="6323519" y="504145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43468" y="6324426"/>
            <a:ext cx="38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‘h2’: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n_hidden_2]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77227" y="6538461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{‘b1’: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43468" y="6565339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‘b2’: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5400000">
            <a:off x="5146605" y="5454875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6285952" y="5421786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794919" y="2015970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791701" y="2787570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91701" y="3517972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812893" y="4287348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7591390" y="2230911"/>
            <a:ext cx="47107" cy="230911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521593" y="3186728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n_hidden_2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8806444" y="283373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770004" y="275604"/>
            <a:ext cx="205739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8361621" y="199047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8361621" y="274324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8389001" y="351748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8423043" y="428962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8534032" y="6274184"/>
            <a:ext cx="19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‘out’: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1325" y="6538461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‘out’: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r>
              <a:rPr lang="en-US" sz="1400" dirty="0">
                <a:solidFill>
                  <a:srgbClr val="C00000"/>
                </a:solidFill>
              </a:rPr>
              <a:t> }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036077" y="639580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355097" y="636362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9658834" y="637732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977854" y="634514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10291750" y="636362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0610770" y="633144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0929790" y="633144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11248810" y="629926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1564947" y="626349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11883967" y="623131"/>
            <a:ext cx="263487" cy="202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47254" y="2432426"/>
            <a:ext cx="4218070" cy="129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449442" y="6257735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475618" y="6569239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biases: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0065928" y="6442401"/>
            <a:ext cx="40041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1" idx="3"/>
          </p:cNvCxnSpPr>
          <p:nvPr/>
        </p:nvCxnSpPr>
        <p:spPr>
          <a:xfrm>
            <a:off x="10110388" y="6723127"/>
            <a:ext cx="4329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ight Brace 181"/>
          <p:cNvSpPr/>
          <p:nvPr/>
        </p:nvSpPr>
        <p:spPr>
          <a:xfrm rot="5400000">
            <a:off x="6017855" y="1547908"/>
            <a:ext cx="299125" cy="8597846"/>
          </a:xfrm>
          <a:prstGeom prst="rightBrace">
            <a:avLst>
              <a:gd name="adj1" fmla="val 8333"/>
              <a:gd name="adj2" fmla="val 4564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063202" y="5947294"/>
            <a:ext cx="14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poch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1215" y="1192477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639" y="3071372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0308" y="4955964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cxnSp>
        <p:nvCxnSpPr>
          <p:cNvPr id="188" name="Straight Connector 187"/>
          <p:cNvCxnSpPr>
            <a:stCxn id="73" idx="3"/>
            <a:endCxn id="190" idx="0"/>
          </p:cNvCxnSpPr>
          <p:nvPr/>
        </p:nvCxnSpPr>
        <p:spPr>
          <a:xfrm>
            <a:off x="2276163" y="1726961"/>
            <a:ext cx="352023" cy="83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56367" y="2559326"/>
            <a:ext cx="134363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n_input]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880113" y="899544"/>
            <a:ext cx="15618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n_classes]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615458" y="239396"/>
            <a:ext cx="2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n_classes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465079" y="2807940"/>
            <a:ext cx="2682375" cy="1541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0284193" y="2503445"/>
            <a:ext cx="8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Legend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476291" y="2784064"/>
            <a:ext cx="258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Red: parameter should be predefined.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9528194" y="3381340"/>
            <a:ext cx="25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Blue: Value of parameter.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506381" y="3730619"/>
            <a:ext cx="258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Orange: Type of parameter.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40"/>
            <a:ext cx="3945319" cy="2752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55" y="1527565"/>
            <a:ext cx="1801788" cy="25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814" y="2711260"/>
            <a:ext cx="1515954" cy="27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043" y="1744589"/>
            <a:ext cx="2361953" cy="2254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22043" y="2834204"/>
            <a:ext cx="2357943" cy="287649"/>
            <a:chOff x="6861516" y="2885982"/>
            <a:chExt cx="2357943" cy="2876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7180" y="2930047"/>
              <a:ext cx="1432279" cy="2435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61516" y="2885982"/>
              <a:ext cx="996499" cy="287649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943314" y="1835240"/>
            <a:ext cx="2012134" cy="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92683" y="2972972"/>
            <a:ext cx="1875310" cy="1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3915" y="911040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68127" y="113162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2110" y="138755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76724" y="1570055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02234" y="173116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63338" y="1956578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34974" y="234079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68127" y="257335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2110" y="278529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22674" y="296690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4447" y="3144611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338" y="3390223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428" y="2230394"/>
            <a:ext cx="3351903" cy="1932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71" y="4280224"/>
            <a:ext cx="1563215" cy="254257"/>
          </a:xfrm>
          <a:prstGeom prst="rect">
            <a:avLst/>
          </a:prstGeom>
          <a:ln w="41275">
            <a:solidFill>
              <a:srgbClr val="C00000"/>
            </a:solidFill>
          </a:ln>
        </p:spPr>
      </p:pic>
      <p:sp>
        <p:nvSpPr>
          <p:cNvPr id="34" name="Right Brace 33"/>
          <p:cNvSpPr/>
          <p:nvPr/>
        </p:nvSpPr>
        <p:spPr>
          <a:xfrm>
            <a:off x="8179986" y="1843871"/>
            <a:ext cx="176835" cy="10033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2"/>
            <a:endCxn id="33" idx="0"/>
          </p:cNvCxnSpPr>
          <p:nvPr/>
        </p:nvCxnSpPr>
        <p:spPr>
          <a:xfrm flipH="1">
            <a:off x="10110379" y="2423611"/>
            <a:ext cx="1" cy="185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262</Words>
  <Application>Microsoft Office PowerPoint</Application>
  <PresentationFormat>Widescreen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135</cp:revision>
  <dcterms:created xsi:type="dcterms:W3CDTF">2019-04-24T18:47:50Z</dcterms:created>
  <dcterms:modified xsi:type="dcterms:W3CDTF">2019-04-25T19:10:20Z</dcterms:modified>
</cp:coreProperties>
</file>