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1F9D-4BCE-4788-AC00-9738829B5BBB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505E-E160-4597-813F-7437A1A2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8" y="138524"/>
            <a:ext cx="9409524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5429" y="457571"/>
            <a:ext cx="13542857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7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714" y="419476"/>
            <a:ext cx="13971428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619" y="14714"/>
            <a:ext cx="13895238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10" y="52809"/>
            <a:ext cx="12247619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5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7334" y="24238"/>
            <a:ext cx="13866667" cy="6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6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19" y="24238"/>
            <a:ext cx="13695238" cy="6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143" y="-71000"/>
            <a:ext cx="13714286" cy="7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810" y="19476"/>
            <a:ext cx="13847619" cy="6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6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048" y="-151953"/>
            <a:ext cx="14038095" cy="7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5" y="1238653"/>
            <a:ext cx="7000000" cy="42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9" y="305320"/>
            <a:ext cx="1771429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6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28" y="443285"/>
            <a:ext cx="9257143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7334" y="-113857"/>
            <a:ext cx="13466667" cy="7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3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05" y="219476"/>
            <a:ext cx="9476190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7" y="317704"/>
            <a:ext cx="10533835" cy="58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7334" y="-32905"/>
            <a:ext cx="13466667" cy="6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0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4476" y="-128143"/>
            <a:ext cx="13980952" cy="7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2095" y="167095"/>
            <a:ext cx="13676190" cy="6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8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8286" y="5190"/>
            <a:ext cx="13628571" cy="6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2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0" y="613174"/>
            <a:ext cx="10009524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9</cp:revision>
  <dcterms:created xsi:type="dcterms:W3CDTF">2019-05-08T14:22:08Z</dcterms:created>
  <dcterms:modified xsi:type="dcterms:W3CDTF">2019-05-08T20:21:40Z</dcterms:modified>
</cp:coreProperties>
</file>