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3" autoAdjust="0"/>
    <p:restoredTop sz="94660"/>
  </p:normalViewPr>
  <p:slideViewPr>
    <p:cSldViewPr snapToGrid="0">
      <p:cViewPr>
        <p:scale>
          <a:sx n="125" d="100"/>
          <a:sy n="125" d="100"/>
        </p:scale>
        <p:origin x="-1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D2A8F-24DF-415A-BA90-E0B86623C7F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3F965-8EC0-4FF6-A75E-02087D3D9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B77-D26E-4DB4-9A62-32FA3F966CF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280-4974-414C-87ED-8E3AAE28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5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B77-D26E-4DB4-9A62-32FA3F966CF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280-4974-414C-87ED-8E3AAE28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B77-D26E-4DB4-9A62-32FA3F966CF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280-4974-414C-87ED-8E3AAE28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B77-D26E-4DB4-9A62-32FA3F966CF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280-4974-414C-87ED-8E3AAE28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1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B77-D26E-4DB4-9A62-32FA3F966CF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280-4974-414C-87ED-8E3AAE28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1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B77-D26E-4DB4-9A62-32FA3F966CF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280-4974-414C-87ED-8E3AAE28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1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B77-D26E-4DB4-9A62-32FA3F966CF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280-4974-414C-87ED-8E3AAE28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5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B77-D26E-4DB4-9A62-32FA3F966CF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280-4974-414C-87ED-8E3AAE28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B77-D26E-4DB4-9A62-32FA3F966CF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280-4974-414C-87ED-8E3AAE28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B77-D26E-4DB4-9A62-32FA3F966CF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280-4974-414C-87ED-8E3AAE28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5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B77-D26E-4DB4-9A62-32FA3F966CF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280-4974-414C-87ED-8E3AAE28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4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58B77-D26E-4DB4-9A62-32FA3F966CF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2280-4974-414C-87ED-8E3AAE28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64066"/>
              </p:ext>
            </p:extLst>
          </p:nvPr>
        </p:nvGraphicFramePr>
        <p:xfrm>
          <a:off x="1264920" y="171026"/>
          <a:ext cx="10668000" cy="650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/>
                <a:gridCol w="3093720"/>
                <a:gridCol w="3017520"/>
                <a:gridCol w="2926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 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Decrease</a:t>
                      </a:r>
                      <a:endParaRPr lang="en-US" dirty="0"/>
                    </a:p>
                  </a:txBody>
                  <a:tcPr/>
                </a:tc>
              </a:tr>
              <a:tr h="1355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a. Train test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(Top 4) 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0.8,</a:t>
                      </a:r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0.2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(Top 3) </a:t>
                      </a:r>
                      <a:r>
                        <a:rPr lang="en-US" sz="1400" dirty="0" smtClean="0"/>
                        <a:t>0.3,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0.7</a:t>
                      </a:r>
                      <a:endParaRPr lang="en-US" sz="1400" dirty="0"/>
                    </a:p>
                  </a:txBody>
                  <a:tcPr/>
                </a:tc>
              </a:tr>
              <a:tr h="2339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b. Classifier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algn="ctr"/>
                      <a:r>
                        <a:rPr lang="en-US" baseline="0" dirty="0" smtClean="0"/>
                        <a:t>Hidden_layer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10,20,10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(Top 1) 20,20,10/10,30,10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(Top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1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 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5,20,10</a:t>
                      </a:r>
                      <a:r>
                        <a:rPr lang="en-US" sz="1400" dirty="0" smtClean="0"/>
                        <a:t> /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10,10,10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181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c. Classifier:</a:t>
                      </a:r>
                    </a:p>
                    <a:p>
                      <a:pPr algn="ctr"/>
                      <a:r>
                        <a:rPr lang="en-US" dirty="0" smtClean="0"/>
                        <a:t>Batch_size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(Top 2) 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40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d. Classifier:</a:t>
                      </a:r>
                    </a:p>
                    <a:p>
                      <a:pPr algn="ctr"/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(Top 3) 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800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(Top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2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 100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813" y="845819"/>
            <a:ext cx="933333" cy="4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146" y="845819"/>
            <a:ext cx="1948874" cy="878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90" y="861944"/>
            <a:ext cx="847619" cy="409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582" y="845819"/>
            <a:ext cx="2062939" cy="9220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90" y="2203064"/>
            <a:ext cx="847619" cy="4095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582" y="2186939"/>
            <a:ext cx="2062939" cy="9220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25" y="4502204"/>
            <a:ext cx="847619" cy="409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317" y="4502204"/>
            <a:ext cx="2062939" cy="9220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813" y="2186939"/>
            <a:ext cx="1028571" cy="44761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677" y="2186938"/>
            <a:ext cx="1791776" cy="87208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8907" y="3306104"/>
            <a:ext cx="952381" cy="4095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3467" y="3279780"/>
            <a:ext cx="1942333" cy="8959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8983" y="2217350"/>
            <a:ext cx="893432" cy="3646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2315" y="2203064"/>
            <a:ext cx="1920605" cy="8958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95755" y="5662352"/>
            <a:ext cx="646598" cy="2857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8766" y="5662352"/>
            <a:ext cx="2184154" cy="9520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77003" y="5647113"/>
            <a:ext cx="760284" cy="3009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3417" y="5696594"/>
            <a:ext cx="2123763" cy="9361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301" y="5700601"/>
            <a:ext cx="847619" cy="4095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793" y="5700601"/>
            <a:ext cx="2062939" cy="9220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5776" y="4475701"/>
            <a:ext cx="1954400" cy="92308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96718" y="4475923"/>
            <a:ext cx="857143" cy="3714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81891" y="4502204"/>
            <a:ext cx="1875289" cy="81930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33399" y="4511777"/>
            <a:ext cx="842942" cy="36766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0" name="Rectangle 39"/>
          <p:cNvSpPr/>
          <p:nvPr/>
        </p:nvSpPr>
        <p:spPr>
          <a:xfrm>
            <a:off x="9042778" y="3108960"/>
            <a:ext cx="2890141" cy="1120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39600" y="3218904"/>
            <a:ext cx="2111056" cy="93900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16859" y="3235422"/>
            <a:ext cx="805005" cy="3567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049697" y="845819"/>
            <a:ext cx="904762" cy="37142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65776" y="836840"/>
            <a:ext cx="1937925" cy="76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6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79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34</cp:revision>
  <dcterms:created xsi:type="dcterms:W3CDTF">2019-04-18T22:40:20Z</dcterms:created>
  <dcterms:modified xsi:type="dcterms:W3CDTF">2019-04-20T17:21:14Z</dcterms:modified>
</cp:coreProperties>
</file>