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276638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4580" y="1197187"/>
            <a:ext cx="12207479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4580" y="3842174"/>
            <a:ext cx="12207479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6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47969" y="389467"/>
            <a:ext cx="350965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9019" y="389467"/>
            <a:ext cx="10325492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542" y="1823721"/>
            <a:ext cx="140386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542" y="4895428"/>
            <a:ext cx="1403860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019" y="1947333"/>
            <a:ext cx="6917571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40048" y="1947333"/>
            <a:ext cx="6917571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39" y="389467"/>
            <a:ext cx="140386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140" y="1793241"/>
            <a:ext cx="688578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1140" y="2672080"/>
            <a:ext cx="688578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40048" y="1793241"/>
            <a:ext cx="6919691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40048" y="2672080"/>
            <a:ext cx="691969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7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4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7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40" y="487680"/>
            <a:ext cx="5249639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9691" y="1053254"/>
            <a:ext cx="8240048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1140" y="2194560"/>
            <a:ext cx="5249639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0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140" y="487680"/>
            <a:ext cx="5249639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9691" y="1053254"/>
            <a:ext cx="8240048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1140" y="2194560"/>
            <a:ext cx="5249639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3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9019" y="389467"/>
            <a:ext cx="14038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019" y="1947333"/>
            <a:ext cx="14038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9019" y="6780107"/>
            <a:ext cx="366224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42F9-F71F-4F10-A440-14C506AD45F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1637" y="6780107"/>
            <a:ext cx="54933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5375" y="6780107"/>
            <a:ext cx="366224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4AFA-2BCD-4259-A096-E5D0112F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932418" y="1273419"/>
            <a:ext cx="1384535" cy="881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  <a:p>
            <a:pPr algn="ctr"/>
            <a:r>
              <a:rPr lang="en-US" sz="166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  <a:p>
            <a:pPr algn="ctr"/>
            <a:r>
              <a:rPr lang="en-US" sz="166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/>
          <p:cNvCxnSpPr>
            <a:stCxn id="33" idx="4"/>
            <a:endCxn id="30" idx="1"/>
          </p:cNvCxnSpPr>
          <p:nvPr/>
        </p:nvCxnSpPr>
        <p:spPr>
          <a:xfrm flipV="1">
            <a:off x="1536515" y="1713955"/>
            <a:ext cx="2395903" cy="114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216163" y="154348"/>
            <a:ext cx="1320352" cy="1155306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by </a:t>
            </a:r>
            <a:r>
              <a:rPr lang="en-US" sz="166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algn="ctr"/>
            <a:r>
              <a:rPr lang="en-US" sz="166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(Original)</a:t>
            </a:r>
            <a:endParaRPr lang="en-US" sz="16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n 32"/>
          <p:cNvSpPr/>
          <p:nvPr/>
        </p:nvSpPr>
        <p:spPr>
          <a:xfrm>
            <a:off x="216163" y="2494101"/>
            <a:ext cx="1320352" cy="72741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838" y="2657592"/>
            <a:ext cx="1198096" cy="60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Threshold:</a:t>
            </a:r>
          </a:p>
          <a:p>
            <a:r>
              <a:rPr lang="en-US" sz="16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&gt;4.2 (stars)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7897" y="767795"/>
            <a:ext cx="1876611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Reviews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592181" y="243374"/>
            <a:ext cx="39911" cy="60795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09481" y="79628"/>
            <a:ext cx="1876611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30159" y="83160"/>
            <a:ext cx="1876611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7021295" y="145589"/>
            <a:ext cx="1119" cy="61856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52028" y="122840"/>
            <a:ext cx="1876611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Interpret/Explain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37899" y="1294813"/>
            <a:ext cx="1155307" cy="8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by</a:t>
            </a:r>
          </a:p>
          <a:p>
            <a:pPr algn="ctr"/>
            <a:r>
              <a:rPr lang="en-US" sz="166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  <a:p>
            <a:pPr algn="ctr"/>
            <a:r>
              <a:rPr lang="en-US" sz="166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093" y="618257"/>
            <a:ext cx="1566892" cy="93073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8713788" y="1125435"/>
            <a:ext cx="2093204" cy="368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730643" y="1755960"/>
            <a:ext cx="2051230" cy="505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 Plot 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338" y="1613929"/>
            <a:ext cx="1085599" cy="89508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808861" y="2954339"/>
            <a:ext cx="1876611" cy="60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66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Reviews,</a:t>
            </a:r>
          </a:p>
          <a:p>
            <a:pPr algn="ctr"/>
            <a:r>
              <a:rPr lang="en-US" sz="166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summary</a:t>
            </a:r>
            <a:endParaRPr lang="en-US" sz="166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973429" y="3540827"/>
            <a:ext cx="1384535" cy="313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07811" y="2141234"/>
            <a:ext cx="1876611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(GradientBoosting)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72118" y="4448106"/>
            <a:ext cx="1876611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(GradientBoosting)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87081" y="97882"/>
            <a:ext cx="1876611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8435570" y="137285"/>
            <a:ext cx="37645" cy="61939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165133" y="1302952"/>
            <a:ext cx="1155307" cy="8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  <a:p>
            <a:pPr algn="ctr"/>
            <a:r>
              <a:rPr lang="en-US" sz="166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(0.595)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714264" y="232214"/>
            <a:ext cx="47594" cy="60906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4617" y="79628"/>
            <a:ext cx="1876611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Process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06250" y="3540827"/>
            <a:ext cx="1384535" cy="881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en-US" sz="1661" dirty="0">
              <a:solidFill>
                <a:srgbClr val="59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73429" y="4045438"/>
            <a:ext cx="1384535" cy="313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73429" y="4559708"/>
            <a:ext cx="1384535" cy="491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 words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Can 68"/>
          <p:cNvSpPr/>
          <p:nvPr/>
        </p:nvSpPr>
        <p:spPr>
          <a:xfrm>
            <a:off x="1769530" y="5518667"/>
            <a:ext cx="1792331" cy="72741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Combine:</a:t>
            </a:r>
          </a:p>
          <a:p>
            <a:pPr algn="ctr"/>
            <a:r>
              <a:rPr lang="en-US" sz="166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dataset</a:t>
            </a:r>
            <a:endParaRPr lang="en-US" sz="16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/>
          <p:cNvCxnSpPr>
            <a:stCxn id="33" idx="4"/>
            <a:endCxn id="55" idx="0"/>
          </p:cNvCxnSpPr>
          <p:nvPr/>
        </p:nvCxnSpPr>
        <p:spPr>
          <a:xfrm>
            <a:off x="1536515" y="2857809"/>
            <a:ext cx="1129182" cy="68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5" idx="2"/>
            <a:endCxn id="65" idx="0"/>
          </p:cNvCxnSpPr>
          <p:nvPr/>
        </p:nvCxnSpPr>
        <p:spPr>
          <a:xfrm>
            <a:off x="2665697" y="3854253"/>
            <a:ext cx="0" cy="191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2"/>
            <a:endCxn id="66" idx="0"/>
          </p:cNvCxnSpPr>
          <p:nvPr/>
        </p:nvCxnSpPr>
        <p:spPr>
          <a:xfrm>
            <a:off x="2665697" y="4358864"/>
            <a:ext cx="0" cy="200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2"/>
            <a:endCxn id="69" idx="1"/>
          </p:cNvCxnSpPr>
          <p:nvPr/>
        </p:nvCxnSpPr>
        <p:spPr>
          <a:xfrm flipH="1">
            <a:off x="2665696" y="5051394"/>
            <a:ext cx="1" cy="46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9" idx="4"/>
            <a:endCxn id="64" idx="1"/>
          </p:cNvCxnSpPr>
          <p:nvPr/>
        </p:nvCxnSpPr>
        <p:spPr>
          <a:xfrm flipV="1">
            <a:off x="3561861" y="3981363"/>
            <a:ext cx="544389" cy="1901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741931" y="3562221"/>
            <a:ext cx="1155307" cy="8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by</a:t>
            </a:r>
          </a:p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55087" y="3562221"/>
            <a:ext cx="1155307" cy="8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(0.81)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/>
          <p:cNvCxnSpPr>
            <a:stCxn id="32" idx="3"/>
            <a:endCxn id="33" idx="1"/>
          </p:cNvCxnSpPr>
          <p:nvPr/>
        </p:nvCxnSpPr>
        <p:spPr>
          <a:xfrm>
            <a:off x="876339" y="1309654"/>
            <a:ext cx="0" cy="1184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91622" y="4955967"/>
            <a:ext cx="1876611" cy="60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Reviews,</a:t>
            </a:r>
          </a:p>
          <a:p>
            <a:pPr algn="ctr"/>
            <a:r>
              <a:rPr lang="en-US" sz="166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summary</a:t>
            </a:r>
            <a:endParaRPr lang="en-US" sz="166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28040" y="6503566"/>
            <a:ext cx="1876611" cy="34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(GradientBoosting)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062172" y="5596287"/>
            <a:ext cx="1384535" cy="881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en-US" sz="1661" dirty="0">
              <a:solidFill>
                <a:srgbClr val="5958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760435" y="5619506"/>
            <a:ext cx="1155307" cy="8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by</a:t>
            </a:r>
          </a:p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3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173591" y="5615583"/>
            <a:ext cx="1155307" cy="838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  <a:p>
            <a:pPr algn="ctr"/>
            <a:r>
              <a:rPr lang="en-US" sz="1661" dirty="0" smtClean="0">
                <a:solidFill>
                  <a:srgbClr val="59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(0.849)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765019" y="2542570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HelpfulnessNumerator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765019" y="2911783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0769813" y="3201835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HelpfulnessDenominator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765019" y="3527995"/>
            <a:ext cx="66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641468" y="5355066"/>
            <a:ext cx="2093204" cy="368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093" y="5288385"/>
            <a:ext cx="1609379" cy="847822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093" y="6311954"/>
            <a:ext cx="1070443" cy="867685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8662387" y="5993381"/>
            <a:ext cx="2051230" cy="505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 Plot 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1018089" y="4400503"/>
            <a:ext cx="15824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Summary_C50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C50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Arrow Connector 110"/>
          <p:cNvCxnSpPr>
            <a:stCxn id="106" idx="3"/>
            <a:endCxn id="114" idx="1"/>
          </p:cNvCxnSpPr>
          <p:nvPr/>
        </p:nvCxnSpPr>
        <p:spPr>
          <a:xfrm>
            <a:off x="12508472" y="5712296"/>
            <a:ext cx="3515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2860036" y="5459338"/>
            <a:ext cx="831182" cy="505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56" tIns="42178" rIns="84356" bIns="421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6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‘guess’</a:t>
            </a:r>
            <a:endParaRPr lang="en-US" sz="16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13779664" y="392428"/>
            <a:ext cx="39911" cy="60795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3780484" y="97882"/>
            <a:ext cx="1876611" cy="8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</a:p>
          <a:p>
            <a:pPr algn="ctr"/>
            <a:r>
              <a:rPr lang="en-US" sz="16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new</a:t>
            </a:r>
          </a:p>
          <a:p>
            <a:pPr algn="ctr"/>
            <a:r>
              <a:rPr lang="en-US" sz="16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lang="en-US" sz="16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8770" y="5489001"/>
            <a:ext cx="1738325" cy="476253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13869172" y="5090006"/>
            <a:ext cx="17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Straight Arrow Connector 122"/>
          <p:cNvCxnSpPr>
            <a:stCxn id="30" idx="3"/>
            <a:endCxn id="48" idx="1"/>
          </p:cNvCxnSpPr>
          <p:nvPr/>
        </p:nvCxnSpPr>
        <p:spPr>
          <a:xfrm flipV="1">
            <a:off x="5316953" y="1713954"/>
            <a:ext cx="4209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48" idx="3"/>
            <a:endCxn id="60" idx="1"/>
          </p:cNvCxnSpPr>
          <p:nvPr/>
        </p:nvCxnSpPr>
        <p:spPr>
          <a:xfrm>
            <a:off x="6893206" y="1713954"/>
            <a:ext cx="271927" cy="8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0" idx="3"/>
            <a:endCxn id="50" idx="1"/>
          </p:cNvCxnSpPr>
          <p:nvPr/>
        </p:nvCxnSpPr>
        <p:spPr>
          <a:xfrm flipV="1">
            <a:off x="8320440" y="1309654"/>
            <a:ext cx="393348" cy="412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0" idx="2"/>
            <a:endCxn id="51" idx="0"/>
          </p:cNvCxnSpPr>
          <p:nvPr/>
        </p:nvCxnSpPr>
        <p:spPr>
          <a:xfrm flipH="1">
            <a:off x="9756258" y="1493873"/>
            <a:ext cx="4132" cy="262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64" idx="3"/>
            <a:endCxn id="88" idx="1"/>
          </p:cNvCxnSpPr>
          <p:nvPr/>
        </p:nvCxnSpPr>
        <p:spPr>
          <a:xfrm flipV="1">
            <a:off x="5490785" y="3981362"/>
            <a:ext cx="2511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89" idx="1"/>
          </p:cNvCxnSpPr>
          <p:nvPr/>
        </p:nvCxnSpPr>
        <p:spPr>
          <a:xfrm>
            <a:off x="6897238" y="3981362"/>
            <a:ext cx="25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97" idx="3"/>
            <a:endCxn id="98" idx="1"/>
          </p:cNvCxnSpPr>
          <p:nvPr/>
        </p:nvCxnSpPr>
        <p:spPr>
          <a:xfrm>
            <a:off x="5446707" y="6036823"/>
            <a:ext cx="313728" cy="1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98" idx="3"/>
            <a:endCxn id="99" idx="1"/>
          </p:cNvCxnSpPr>
          <p:nvPr/>
        </p:nvCxnSpPr>
        <p:spPr>
          <a:xfrm flipV="1">
            <a:off x="6915742" y="6034724"/>
            <a:ext cx="257849" cy="3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99" idx="3"/>
            <a:endCxn id="105" idx="1"/>
          </p:cNvCxnSpPr>
          <p:nvPr/>
        </p:nvCxnSpPr>
        <p:spPr>
          <a:xfrm flipV="1">
            <a:off x="8328898" y="5539285"/>
            <a:ext cx="312570" cy="495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5" idx="2"/>
            <a:endCxn id="108" idx="0"/>
          </p:cNvCxnSpPr>
          <p:nvPr/>
        </p:nvCxnSpPr>
        <p:spPr>
          <a:xfrm flipH="1">
            <a:off x="9688002" y="5723504"/>
            <a:ext cx="68" cy="26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110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7</cp:revision>
  <dcterms:created xsi:type="dcterms:W3CDTF">2019-10-16T02:31:25Z</dcterms:created>
  <dcterms:modified xsi:type="dcterms:W3CDTF">2019-10-16T03:31:04Z</dcterms:modified>
</cp:coreProperties>
</file>