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Lst>
  <p:sldSz cx="9144000" cy="5143500"/>
  <p:notesSz cx="6858000" cy="9144000"/>
  <p:embeddedFontLst>
    <p:embeddedFont>
      <p:font typeface="IBM Plex Sans Condensed" panose="020B0506050203000203"/>
      <p:regular r:id="rId9"/>
    </p:embeddedFont>
    <p:embeddedFont>
      <p:font typeface="Frank Ruhl Libre Light" panose="00000400000000000000"/>
      <p:regular r:id="rId10"/>
    </p:embeddedFont>
    <p:embeddedFont>
      <p:font typeface="Comfortaa"/>
      <p:regular r:id="rId11"/>
    </p:embeddedFont>
    <p:embeddedFont>
      <p:font typeface="Calibri" panose="020F0502020204030204"/>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1.fntdata"/><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7.fntdata"/><Relationship Id="rId14" Type="http://schemas.openxmlformats.org/officeDocument/2006/relationships/font" Target="fonts/font6.fntdata"/><Relationship Id="rId13" Type="http://schemas.openxmlformats.org/officeDocument/2006/relationships/font" Target="fonts/font5.fntdata"/><Relationship Id="rId12" Type="http://schemas.openxmlformats.org/officeDocument/2006/relationships/font" Target="fonts/font4.fntdata"/><Relationship Id="rId11" Type="http://schemas.openxmlformats.org/officeDocument/2006/relationships/font" Target="fonts/font3.fntdata"/><Relationship Id="rId10" Type="http://schemas.openxmlformats.org/officeDocument/2006/relationships/font" Target="fonts/font2.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0" name="Shape 10"/>
        <p:cNvGrpSpPr/>
        <p:nvPr/>
      </p:nvGrpSpPr>
      <p:grpSpPr>
        <a:xfrm>
          <a:off x="0" y="0"/>
          <a:ext cx="0" cy="0"/>
          <a:chOff x="0" y="0"/>
          <a:chExt cx="0" cy="0"/>
        </a:xfrm>
      </p:grpSpPr>
      <p:sp>
        <p:nvSpPr>
          <p:cNvPr id="11" name="Google Shape;11;p2"/>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1998100" y="604500"/>
            <a:ext cx="3597600" cy="3934500"/>
          </a:xfrm>
          <a:prstGeom prst="rect">
            <a:avLst/>
          </a:prstGeom>
        </p:spPr>
        <p:txBody>
          <a:bodyPr spcFirstLastPara="1" wrap="square" lIns="0" tIns="0" rIns="0" bIns="0" anchor="ctr" anchorCtr="0"/>
          <a:lstStyle>
            <a:lvl1pPr lvl="0" algn="l">
              <a:spcBef>
                <a:spcPts val="0"/>
              </a:spcBef>
              <a:spcAft>
                <a:spcPts val="0"/>
              </a:spcAft>
              <a:buSzPts val="3600"/>
              <a:buNone/>
              <a:defRPr sz="3600"/>
            </a:lvl1pPr>
            <a:lvl2pPr lvl="1" algn="l">
              <a:spcBef>
                <a:spcPts val="0"/>
              </a:spcBef>
              <a:spcAft>
                <a:spcPts val="0"/>
              </a:spcAft>
              <a:buSzPts val="3600"/>
              <a:buNone/>
              <a:defRPr sz="3600"/>
            </a:lvl2pPr>
            <a:lvl3pPr lvl="2" algn="l">
              <a:spcBef>
                <a:spcPts val="0"/>
              </a:spcBef>
              <a:spcAft>
                <a:spcPts val="0"/>
              </a:spcAft>
              <a:buSzPts val="3600"/>
              <a:buNone/>
              <a:defRPr sz="3600"/>
            </a:lvl3pPr>
            <a:lvl4pPr lvl="3" algn="l">
              <a:spcBef>
                <a:spcPts val="0"/>
              </a:spcBef>
              <a:spcAft>
                <a:spcPts val="0"/>
              </a:spcAft>
              <a:buSzPts val="3600"/>
              <a:buNone/>
              <a:defRPr sz="3600"/>
            </a:lvl4pPr>
            <a:lvl5pPr lvl="4" algn="l">
              <a:spcBef>
                <a:spcPts val="0"/>
              </a:spcBef>
              <a:spcAft>
                <a:spcPts val="0"/>
              </a:spcAft>
              <a:buSzPts val="3600"/>
              <a:buNone/>
              <a:defRPr sz="3600"/>
            </a:lvl5pPr>
            <a:lvl6pPr lvl="5" algn="l">
              <a:spcBef>
                <a:spcPts val="0"/>
              </a:spcBef>
              <a:spcAft>
                <a:spcPts val="0"/>
              </a:spcAft>
              <a:buSzPts val="3600"/>
              <a:buNone/>
              <a:defRPr sz="3600"/>
            </a:lvl6pPr>
            <a:lvl7pPr lvl="6" algn="l">
              <a:spcBef>
                <a:spcPts val="0"/>
              </a:spcBef>
              <a:spcAft>
                <a:spcPts val="0"/>
              </a:spcAft>
              <a:buSzPts val="3600"/>
              <a:buNone/>
              <a:defRPr sz="3600"/>
            </a:lvl7pPr>
            <a:lvl8pPr lvl="7" algn="l">
              <a:spcBef>
                <a:spcPts val="0"/>
              </a:spcBef>
              <a:spcAft>
                <a:spcPts val="0"/>
              </a:spcAft>
              <a:buSzPts val="3600"/>
              <a:buNone/>
              <a:defRPr sz="3600"/>
            </a:lvl8pPr>
            <a:lvl9pPr lvl="8" algn="l">
              <a:spcBef>
                <a:spcPts val="0"/>
              </a:spcBef>
              <a:spcAft>
                <a:spcPts val="0"/>
              </a:spcAft>
              <a:buSzPts val="3600"/>
              <a:buNone/>
              <a:defRPr sz="3600"/>
            </a:lvl9pPr>
          </a:lstStyle>
          <a:p/>
        </p:txBody>
      </p:sp>
      <p:cxnSp>
        <p:nvCxnSpPr>
          <p:cNvPr id="13" name="Google Shape;13;p2"/>
          <p:cNvCxnSpPr/>
          <p:nvPr/>
        </p:nvCxnSpPr>
        <p:spPr>
          <a:xfrm>
            <a:off x="1524459" y="1797900"/>
            <a:ext cx="0" cy="1547700"/>
          </a:xfrm>
          <a:prstGeom prst="straightConnector1">
            <a:avLst/>
          </a:prstGeom>
          <a:noFill/>
          <a:ln w="9525" cap="flat" cmpd="sng">
            <a:solidFill>
              <a:srgbClr val="D9DCE6"/>
            </a:solidFill>
            <a:prstDash val="solid"/>
            <a:round/>
            <a:headEnd type="none" w="med" len="med"/>
            <a:tailEnd type="none" w="med" len="med"/>
          </a:ln>
        </p:spPr>
      </p:cxn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2" name="Shape 62"/>
        <p:cNvGrpSpPr/>
        <p:nvPr/>
      </p:nvGrpSpPr>
      <p:grpSpPr>
        <a:xfrm>
          <a:off x="0" y="0"/>
          <a:ext cx="0" cy="0"/>
          <a:chOff x="0" y="0"/>
          <a:chExt cx="0" cy="0"/>
        </a:xfrm>
      </p:grpSpPr>
      <p:sp>
        <p:nvSpPr>
          <p:cNvPr id="63" name="Google Shape;63;p11"/>
          <p:cNvSpPr txBox="1"/>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 name="Google Shape;16;p3"/>
          <p:cNvCxnSpPr/>
          <p:nvPr/>
        </p:nvCxnSpPr>
        <p:spPr>
          <a:xfrm>
            <a:off x="1524459" y="1797900"/>
            <a:ext cx="0" cy="1547700"/>
          </a:xfrm>
          <a:prstGeom prst="straightConnector1">
            <a:avLst/>
          </a:prstGeom>
          <a:noFill/>
          <a:ln w="9525" cap="flat" cmpd="sng">
            <a:solidFill>
              <a:srgbClr val="D9DCE6"/>
            </a:solidFill>
            <a:prstDash val="solid"/>
            <a:round/>
            <a:headEnd type="none" w="med" len="med"/>
            <a:tailEnd type="none" w="med" len="med"/>
          </a:ln>
        </p:spPr>
      </p:cxnSp>
      <p:sp>
        <p:nvSpPr>
          <p:cNvPr id="17" name="Google Shape;17;p3"/>
          <p:cNvSpPr txBox="1"/>
          <p:nvPr>
            <p:ph type="ctrTitle"/>
          </p:nvPr>
        </p:nvSpPr>
        <p:spPr>
          <a:xfrm>
            <a:off x="1991250" y="1583350"/>
            <a:ext cx="3615600" cy="1159800"/>
          </a:xfrm>
          <a:prstGeom prst="rect">
            <a:avLst/>
          </a:prstGeom>
        </p:spPr>
        <p:txBody>
          <a:bodyPr spcFirstLastPara="1" wrap="square" lIns="0" tIns="0" rIns="0" bIns="0" anchor="b" anchorCtr="0"/>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p:txBody>
      </p:sp>
      <p:sp>
        <p:nvSpPr>
          <p:cNvPr id="18" name="Google Shape;18;p3"/>
          <p:cNvSpPr txBox="1"/>
          <p:nvPr>
            <p:ph type="subTitle" idx="1"/>
          </p:nvPr>
        </p:nvSpPr>
        <p:spPr>
          <a:xfrm>
            <a:off x="1991250" y="2840051"/>
            <a:ext cx="3615600" cy="784800"/>
          </a:xfrm>
          <a:prstGeom prst="rect">
            <a:avLst/>
          </a:prstGeom>
        </p:spPr>
        <p:txBody>
          <a:bodyPr spcFirstLastPara="1" wrap="square" lIns="0" tIns="0" rIns="0" bIns="0" anchor="t" anchorCtr="0"/>
          <a:lstStyle>
            <a:lvl1pPr lvl="0" rtl="0">
              <a:spcBef>
                <a:spcPts val="0"/>
              </a:spcBef>
              <a:spcAft>
                <a:spcPts val="0"/>
              </a:spcAft>
              <a:buClr>
                <a:srgbClr val="6B6E81"/>
              </a:buClr>
              <a:buSzPts val="1800"/>
              <a:buNone/>
              <a:defRPr sz="1800"/>
            </a:lvl1pPr>
            <a:lvl2pPr lvl="1" rtl="0">
              <a:spcBef>
                <a:spcPts val="800"/>
              </a:spcBef>
              <a:spcAft>
                <a:spcPts val="0"/>
              </a:spcAft>
              <a:buClr>
                <a:srgbClr val="6B6E81"/>
              </a:buClr>
              <a:buSzPts val="1800"/>
              <a:buNone/>
              <a:defRPr sz="1800"/>
            </a:lvl2pPr>
            <a:lvl3pPr lvl="2" rtl="0">
              <a:spcBef>
                <a:spcPts val="800"/>
              </a:spcBef>
              <a:spcAft>
                <a:spcPts val="0"/>
              </a:spcAft>
              <a:buClr>
                <a:srgbClr val="6B6E81"/>
              </a:buClr>
              <a:buSzPts val="1800"/>
              <a:buNone/>
              <a:defRPr sz="1800"/>
            </a:lvl3pPr>
            <a:lvl4pPr lvl="3" rtl="0">
              <a:spcBef>
                <a:spcPts val="800"/>
              </a:spcBef>
              <a:spcAft>
                <a:spcPts val="0"/>
              </a:spcAft>
              <a:buClr>
                <a:srgbClr val="6B6E81"/>
              </a:buClr>
              <a:buSzPts val="1800"/>
              <a:buNone/>
              <a:defRPr sz="1800"/>
            </a:lvl4pPr>
            <a:lvl5pPr lvl="4" rtl="0">
              <a:spcBef>
                <a:spcPts val="800"/>
              </a:spcBef>
              <a:spcAft>
                <a:spcPts val="0"/>
              </a:spcAft>
              <a:buClr>
                <a:srgbClr val="6B6E81"/>
              </a:buClr>
              <a:buSzPts val="1800"/>
              <a:buNone/>
              <a:defRPr sz="1800"/>
            </a:lvl5pPr>
            <a:lvl6pPr lvl="5" rtl="0">
              <a:spcBef>
                <a:spcPts val="800"/>
              </a:spcBef>
              <a:spcAft>
                <a:spcPts val="0"/>
              </a:spcAft>
              <a:buClr>
                <a:srgbClr val="6B6E81"/>
              </a:buClr>
              <a:buSzPts val="1800"/>
              <a:buNone/>
              <a:defRPr sz="1800"/>
            </a:lvl6pPr>
            <a:lvl7pPr lvl="6" rtl="0">
              <a:spcBef>
                <a:spcPts val="800"/>
              </a:spcBef>
              <a:spcAft>
                <a:spcPts val="0"/>
              </a:spcAft>
              <a:buClr>
                <a:srgbClr val="6B6E81"/>
              </a:buClr>
              <a:buSzPts val="1800"/>
              <a:buNone/>
              <a:defRPr sz="1800"/>
            </a:lvl7pPr>
            <a:lvl8pPr lvl="7" rtl="0">
              <a:spcBef>
                <a:spcPts val="800"/>
              </a:spcBef>
              <a:spcAft>
                <a:spcPts val="0"/>
              </a:spcAft>
              <a:buClr>
                <a:srgbClr val="6B6E81"/>
              </a:buClr>
              <a:buSzPts val="1800"/>
              <a:buNone/>
              <a:defRPr sz="1800"/>
            </a:lvl8pPr>
            <a:lvl9pPr lvl="8" rtl="0">
              <a:spcBef>
                <a:spcPts val="800"/>
              </a:spcBef>
              <a:spcAft>
                <a:spcPts val="800"/>
              </a:spcAft>
              <a:buClr>
                <a:srgbClr val="6B6E81"/>
              </a:buClr>
              <a:buSzPts val="1800"/>
              <a:buNone/>
              <a:defRPr sz="1800"/>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9" name="Shape 19"/>
        <p:cNvGrpSpPr/>
        <p:nvPr/>
      </p:nvGrpSpPr>
      <p:grpSpPr>
        <a:xfrm>
          <a:off x="0" y="0"/>
          <a:ext cx="0" cy="0"/>
          <a:chOff x="0" y="0"/>
          <a:chExt cx="0" cy="0"/>
        </a:xfrm>
      </p:grpSpPr>
      <p:sp>
        <p:nvSpPr>
          <p:cNvPr id="20" name="Google Shape;20;p4"/>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 name="Google Shape;21;p4"/>
          <p:cNvCxnSpPr/>
          <p:nvPr/>
        </p:nvCxnSpPr>
        <p:spPr>
          <a:xfrm>
            <a:off x="1524459" y="1797900"/>
            <a:ext cx="0" cy="1547700"/>
          </a:xfrm>
          <a:prstGeom prst="straightConnector1">
            <a:avLst/>
          </a:prstGeom>
          <a:noFill/>
          <a:ln w="9525" cap="flat" cmpd="sng">
            <a:solidFill>
              <a:srgbClr val="D9DCE6"/>
            </a:solidFill>
            <a:prstDash val="solid"/>
            <a:round/>
            <a:headEnd type="none" w="med" len="med"/>
            <a:tailEnd type="none" w="med" len="med"/>
          </a:ln>
        </p:spPr>
      </p:cxnSp>
      <p:sp>
        <p:nvSpPr>
          <p:cNvPr id="22" name="Google Shape;22;p4"/>
          <p:cNvSpPr txBox="1"/>
          <p:nvPr>
            <p:ph type="body" idx="1"/>
          </p:nvPr>
        </p:nvSpPr>
        <p:spPr>
          <a:xfrm>
            <a:off x="1991250" y="604500"/>
            <a:ext cx="3615600" cy="3934500"/>
          </a:xfrm>
          <a:prstGeom prst="rect">
            <a:avLst/>
          </a:prstGeom>
        </p:spPr>
        <p:txBody>
          <a:bodyPr spcFirstLastPara="1" wrap="square" lIns="0" tIns="0" rIns="0" bIns="0" anchor="ctr" anchorCtr="0"/>
          <a:lstStyle>
            <a:lvl1pPr marL="457200" lvl="0" indent="-381000" rtl="0">
              <a:spcBef>
                <a:spcPts val="0"/>
              </a:spcBef>
              <a:spcAft>
                <a:spcPts val="0"/>
              </a:spcAft>
              <a:buSzPts val="2400"/>
              <a:buChar char="◎"/>
              <a:defRPr sz="2400"/>
            </a:lvl1pPr>
            <a:lvl2pPr marL="914400" lvl="1" indent="-381000" rtl="0">
              <a:spcBef>
                <a:spcPts val="800"/>
              </a:spcBef>
              <a:spcAft>
                <a:spcPts val="0"/>
              </a:spcAft>
              <a:buSzPts val="2400"/>
              <a:buChar char="◎"/>
              <a:defRPr sz="2400"/>
            </a:lvl2pPr>
            <a:lvl3pPr marL="1371600" lvl="2" indent="-381000" rtl="0">
              <a:spcBef>
                <a:spcPts val="800"/>
              </a:spcBef>
              <a:spcAft>
                <a:spcPts val="0"/>
              </a:spcAft>
              <a:buSzPts val="2400"/>
              <a:buChar char="■"/>
              <a:defRPr sz="2400"/>
            </a:lvl3pPr>
            <a:lvl4pPr marL="1828800" lvl="3" indent="-381000" rtl="0">
              <a:spcBef>
                <a:spcPts val="800"/>
              </a:spcBef>
              <a:spcAft>
                <a:spcPts val="0"/>
              </a:spcAft>
              <a:buSzPts val="2400"/>
              <a:buChar char="●"/>
              <a:defRPr sz="2400"/>
            </a:lvl4pPr>
            <a:lvl5pPr marL="2286000" lvl="4" indent="-381000" rtl="0">
              <a:spcBef>
                <a:spcPts val="800"/>
              </a:spcBef>
              <a:spcAft>
                <a:spcPts val="0"/>
              </a:spcAft>
              <a:buSzPts val="2400"/>
              <a:buChar char="○"/>
              <a:defRPr sz="2400"/>
            </a:lvl5pPr>
            <a:lvl6pPr marL="2743200" lvl="5" indent="-381000" rtl="0">
              <a:spcBef>
                <a:spcPts val="800"/>
              </a:spcBef>
              <a:spcAft>
                <a:spcPts val="0"/>
              </a:spcAft>
              <a:buSzPts val="2400"/>
              <a:buChar char="■"/>
              <a:defRPr sz="2400"/>
            </a:lvl6pPr>
            <a:lvl7pPr marL="3200400" lvl="6" indent="-381000" rtl="0">
              <a:spcBef>
                <a:spcPts val="800"/>
              </a:spcBef>
              <a:spcAft>
                <a:spcPts val="0"/>
              </a:spcAft>
              <a:buSzPts val="2400"/>
              <a:buChar char="●"/>
              <a:defRPr sz="2400"/>
            </a:lvl7pPr>
            <a:lvl8pPr marL="3657600" lvl="7" indent="-381000" rtl="0">
              <a:spcBef>
                <a:spcPts val="800"/>
              </a:spcBef>
              <a:spcAft>
                <a:spcPts val="0"/>
              </a:spcAft>
              <a:buSzPts val="2400"/>
              <a:buChar char="○"/>
              <a:defRPr sz="2400"/>
            </a:lvl8pPr>
            <a:lvl9pPr marL="4114800" lvl="8" indent="-381000">
              <a:spcBef>
                <a:spcPts val="800"/>
              </a:spcBef>
              <a:spcAft>
                <a:spcPts val="800"/>
              </a:spcAft>
              <a:buSzPts val="2400"/>
              <a:buChar char="■"/>
              <a:defRPr sz="2400"/>
            </a:lvl9pPr>
          </a:lstStyle>
          <a:p/>
        </p:txBody>
      </p:sp>
      <p:sp>
        <p:nvSpPr>
          <p:cNvPr id="23" name="Google Shape;23;p4"/>
          <p:cNvSpPr txBox="1"/>
          <p:nvPr/>
        </p:nvSpPr>
        <p:spPr>
          <a:xfrm>
            <a:off x="0" y="2092500"/>
            <a:ext cx="1524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600" b="1">
                <a:solidFill>
                  <a:srgbClr val="D9DCE6"/>
                </a:solidFill>
                <a:latin typeface="IBM Plex Sans Condensed" panose="020B0506050203000203"/>
                <a:ea typeface="IBM Plex Sans Condensed" panose="020B0506050203000203"/>
                <a:cs typeface="IBM Plex Sans Condensed" panose="020B0506050203000203"/>
                <a:sym typeface="IBM Plex Sans Condensed" panose="020B0506050203000203"/>
              </a:rPr>
              <a:t>“</a:t>
            </a:r>
            <a:endParaRPr sz="9600" b="1">
              <a:solidFill>
                <a:srgbClr val="D9DCE6"/>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24" name="Google Shape;24;p4"/>
          <p:cNvSpPr txBox="1"/>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5" name="Shape 25"/>
        <p:cNvGrpSpPr/>
        <p:nvPr/>
      </p:nvGrpSpPr>
      <p:grpSpPr>
        <a:xfrm>
          <a:off x="0" y="0"/>
          <a:ext cx="0" cy="0"/>
          <a:chOff x="0" y="0"/>
          <a:chExt cx="0" cy="0"/>
        </a:xfrm>
      </p:grpSpPr>
      <p:sp>
        <p:nvSpPr>
          <p:cNvPr id="26" name="Google Shape;26;p5"/>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 name="Google Shape;27;p5"/>
          <p:cNvCxnSpPr/>
          <p:nvPr/>
        </p:nvCxnSpPr>
        <p:spPr>
          <a:xfrm>
            <a:off x="1946716" y="1026000"/>
            <a:ext cx="0" cy="3091500"/>
          </a:xfrm>
          <a:prstGeom prst="straightConnector1">
            <a:avLst/>
          </a:prstGeom>
          <a:noFill/>
          <a:ln w="9525" cap="flat" cmpd="sng">
            <a:solidFill>
              <a:srgbClr val="D9DCE6"/>
            </a:solidFill>
            <a:prstDash val="solid"/>
            <a:round/>
            <a:headEnd type="none" w="med" len="med"/>
            <a:tailEnd type="none" w="med" len="med"/>
          </a:ln>
        </p:spPr>
      </p:cxnSp>
      <p:sp>
        <p:nvSpPr>
          <p:cNvPr id="28" name="Google Shape;28;p5"/>
          <p:cNvSpPr txBox="1"/>
          <p:nvPr>
            <p:ph type="title"/>
          </p:nvPr>
        </p:nvSpPr>
        <p:spPr>
          <a:xfrm>
            <a:off x="291300" y="1026000"/>
            <a:ext cx="1341900" cy="3091500"/>
          </a:xfrm>
          <a:prstGeom prst="rect">
            <a:avLst/>
          </a:prstGeom>
        </p:spPr>
        <p:txBody>
          <a:bodyPr spcFirstLastPara="1" wrap="square" lIns="0" tIns="0" rIns="0" bIns="0" anchor="t" anchorCtr="0"/>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9" name="Google Shape;29;p5"/>
          <p:cNvSpPr txBox="1"/>
          <p:nvPr>
            <p:ph type="body" idx="1"/>
          </p:nvPr>
        </p:nvSpPr>
        <p:spPr>
          <a:xfrm>
            <a:off x="2191200" y="1026000"/>
            <a:ext cx="5345700" cy="3091500"/>
          </a:xfrm>
          <a:prstGeom prst="rect">
            <a:avLst/>
          </a:prstGeom>
        </p:spPr>
        <p:txBody>
          <a:bodyPr spcFirstLastPara="1" wrap="square" lIns="0" tIns="0" rIns="0" bIns="0" anchor="t" anchorCtr="0"/>
          <a:lstStyle>
            <a:lvl1pPr marL="457200" lvl="0" indent="-317500">
              <a:spcBef>
                <a:spcPts val="0"/>
              </a:spcBef>
              <a:spcAft>
                <a:spcPts val="0"/>
              </a:spcAft>
              <a:buSzPts val="1400"/>
              <a:buChar char="◎"/>
              <a:defRPr/>
            </a:lvl1pPr>
            <a:lvl2pPr marL="914400" lvl="1" indent="-317500">
              <a:spcBef>
                <a:spcPts val="800"/>
              </a:spcBef>
              <a:spcAft>
                <a:spcPts val="0"/>
              </a:spcAft>
              <a:buSzPts val="1400"/>
              <a:buChar char="◎"/>
              <a:defRPr/>
            </a:lvl2pPr>
            <a:lvl3pPr marL="1371600" lvl="2" indent="-355600">
              <a:spcBef>
                <a:spcPts val="800"/>
              </a:spcBef>
              <a:spcAft>
                <a:spcPts val="0"/>
              </a:spcAft>
              <a:buSzPts val="2000"/>
              <a:buChar char="■"/>
              <a:defRPr/>
            </a:lvl3pPr>
            <a:lvl4pPr marL="1828800" lvl="3" indent="-355600">
              <a:spcBef>
                <a:spcPts val="800"/>
              </a:spcBef>
              <a:spcAft>
                <a:spcPts val="0"/>
              </a:spcAft>
              <a:buSzPts val="2000"/>
              <a:buChar char="●"/>
              <a:defRPr/>
            </a:lvl4pPr>
            <a:lvl5pPr marL="2286000" lvl="4" indent="-355600">
              <a:spcBef>
                <a:spcPts val="800"/>
              </a:spcBef>
              <a:spcAft>
                <a:spcPts val="0"/>
              </a:spcAft>
              <a:buSzPts val="2000"/>
              <a:buChar char="○"/>
              <a:defRPr/>
            </a:lvl5pPr>
            <a:lvl6pPr marL="2743200" lvl="5" indent="-355600">
              <a:spcBef>
                <a:spcPts val="800"/>
              </a:spcBef>
              <a:spcAft>
                <a:spcPts val="0"/>
              </a:spcAft>
              <a:buSzPts val="2000"/>
              <a:buChar char="■"/>
              <a:defRPr/>
            </a:lvl6pPr>
            <a:lvl7pPr marL="3200400" lvl="6" indent="-355600">
              <a:spcBef>
                <a:spcPts val="800"/>
              </a:spcBef>
              <a:spcAft>
                <a:spcPts val="0"/>
              </a:spcAft>
              <a:buSzPts val="2000"/>
              <a:buChar char="●"/>
              <a:defRPr/>
            </a:lvl7pPr>
            <a:lvl8pPr marL="3657600" lvl="7" indent="-355600">
              <a:spcBef>
                <a:spcPts val="800"/>
              </a:spcBef>
              <a:spcAft>
                <a:spcPts val="0"/>
              </a:spcAft>
              <a:buSzPts val="2000"/>
              <a:buChar char="○"/>
              <a:defRPr/>
            </a:lvl8pPr>
            <a:lvl9pPr marL="4114800" lvl="8" indent="-355600">
              <a:spcBef>
                <a:spcPts val="800"/>
              </a:spcBef>
              <a:spcAft>
                <a:spcPts val="800"/>
              </a:spcAft>
              <a:buSzPts val="2000"/>
              <a:buChar char="■"/>
              <a:defRPr/>
            </a:lvl9pPr>
          </a:lstStyle>
          <a:p/>
        </p:txBody>
      </p:sp>
      <p:sp>
        <p:nvSpPr>
          <p:cNvPr id="30" name="Google Shape;30;p5"/>
          <p:cNvSpPr txBox="1"/>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2/3">
  <p:cSld name="TITLE_AND_BODY_1">
    <p:spTree>
      <p:nvGrpSpPr>
        <p:cNvPr id="31" name="Shape 31"/>
        <p:cNvGrpSpPr/>
        <p:nvPr/>
      </p:nvGrpSpPr>
      <p:grpSpPr>
        <a:xfrm>
          <a:off x="0" y="0"/>
          <a:ext cx="0" cy="0"/>
          <a:chOff x="0" y="0"/>
          <a:chExt cx="0" cy="0"/>
        </a:xfrm>
      </p:grpSpPr>
      <p:sp>
        <p:nvSpPr>
          <p:cNvPr id="32" name="Google Shape;32;p6"/>
          <p:cNvSpPr/>
          <p:nvPr/>
        </p:nvSpPr>
        <p:spPr>
          <a:xfrm>
            <a:off x="0" y="604500"/>
            <a:ext cx="60873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3" name="Google Shape;33;p6"/>
          <p:cNvCxnSpPr/>
          <p:nvPr/>
        </p:nvCxnSpPr>
        <p:spPr>
          <a:xfrm>
            <a:off x="1946716" y="1026000"/>
            <a:ext cx="0" cy="3091500"/>
          </a:xfrm>
          <a:prstGeom prst="straightConnector1">
            <a:avLst/>
          </a:prstGeom>
          <a:noFill/>
          <a:ln w="9525" cap="flat" cmpd="sng">
            <a:solidFill>
              <a:srgbClr val="D9DCE6"/>
            </a:solidFill>
            <a:prstDash val="solid"/>
            <a:round/>
            <a:headEnd type="none" w="med" len="med"/>
            <a:tailEnd type="none" w="med" len="med"/>
          </a:ln>
        </p:spPr>
      </p:cxnSp>
      <p:sp>
        <p:nvSpPr>
          <p:cNvPr id="34" name="Google Shape;34;p6"/>
          <p:cNvSpPr txBox="1"/>
          <p:nvPr>
            <p:ph type="title"/>
          </p:nvPr>
        </p:nvSpPr>
        <p:spPr>
          <a:xfrm>
            <a:off x="291300" y="1026000"/>
            <a:ext cx="1341900" cy="3091500"/>
          </a:xfrm>
          <a:prstGeom prst="rect">
            <a:avLst/>
          </a:prstGeom>
        </p:spPr>
        <p:txBody>
          <a:bodyPr spcFirstLastPara="1" wrap="square" lIns="0" tIns="0" rIns="0" bIns="0" anchor="t" anchorCtr="0"/>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5" name="Google Shape;35;p6"/>
          <p:cNvSpPr txBox="1"/>
          <p:nvPr>
            <p:ph type="body" idx="1"/>
          </p:nvPr>
        </p:nvSpPr>
        <p:spPr>
          <a:xfrm>
            <a:off x="2191200" y="1026000"/>
            <a:ext cx="3599400" cy="3091500"/>
          </a:xfrm>
          <a:prstGeom prst="rect">
            <a:avLst/>
          </a:prstGeom>
        </p:spPr>
        <p:txBody>
          <a:bodyPr spcFirstLastPara="1" wrap="square" lIns="0" tIns="0" rIns="0" bIns="0" anchor="t" anchorCtr="0"/>
          <a:lstStyle>
            <a:lvl1pPr marL="457200" lvl="0" indent="-317500" rtl="0">
              <a:spcBef>
                <a:spcPts val="0"/>
              </a:spcBef>
              <a:spcAft>
                <a:spcPts val="0"/>
              </a:spcAft>
              <a:buSzPts val="1400"/>
              <a:buChar char="◎"/>
              <a:defRPr/>
            </a:lvl1pPr>
            <a:lvl2pPr marL="914400" lvl="1" indent="-317500" rtl="0">
              <a:spcBef>
                <a:spcPts val="800"/>
              </a:spcBef>
              <a:spcAft>
                <a:spcPts val="0"/>
              </a:spcAft>
              <a:buSzPts val="1400"/>
              <a:buChar char="◎"/>
              <a:defRPr/>
            </a:lvl2pPr>
            <a:lvl3pPr marL="1371600" lvl="2" indent="-355600" rtl="0">
              <a:spcBef>
                <a:spcPts val="800"/>
              </a:spcBef>
              <a:spcAft>
                <a:spcPts val="0"/>
              </a:spcAft>
              <a:buSzPts val="2000"/>
              <a:buChar char="■"/>
              <a:defRPr/>
            </a:lvl3pPr>
            <a:lvl4pPr marL="1828800" lvl="3" indent="-355600" rtl="0">
              <a:spcBef>
                <a:spcPts val="800"/>
              </a:spcBef>
              <a:spcAft>
                <a:spcPts val="0"/>
              </a:spcAft>
              <a:buSzPts val="2000"/>
              <a:buChar char="●"/>
              <a:defRPr/>
            </a:lvl4pPr>
            <a:lvl5pPr marL="2286000" lvl="4" indent="-355600" rtl="0">
              <a:spcBef>
                <a:spcPts val="800"/>
              </a:spcBef>
              <a:spcAft>
                <a:spcPts val="0"/>
              </a:spcAft>
              <a:buSzPts val="2000"/>
              <a:buChar char="○"/>
              <a:defRPr/>
            </a:lvl5pPr>
            <a:lvl6pPr marL="2743200" lvl="5" indent="-355600" rtl="0">
              <a:spcBef>
                <a:spcPts val="800"/>
              </a:spcBef>
              <a:spcAft>
                <a:spcPts val="0"/>
              </a:spcAft>
              <a:buSzPts val="2000"/>
              <a:buChar char="■"/>
              <a:defRPr/>
            </a:lvl6pPr>
            <a:lvl7pPr marL="3200400" lvl="6" indent="-355600" rtl="0">
              <a:spcBef>
                <a:spcPts val="800"/>
              </a:spcBef>
              <a:spcAft>
                <a:spcPts val="0"/>
              </a:spcAft>
              <a:buSzPts val="2000"/>
              <a:buChar char="●"/>
              <a:defRPr/>
            </a:lvl7pPr>
            <a:lvl8pPr marL="3657600" lvl="7" indent="-355600" rtl="0">
              <a:spcBef>
                <a:spcPts val="800"/>
              </a:spcBef>
              <a:spcAft>
                <a:spcPts val="0"/>
              </a:spcAft>
              <a:buSzPts val="2000"/>
              <a:buChar char="○"/>
              <a:defRPr/>
            </a:lvl8pPr>
            <a:lvl9pPr marL="4114800" lvl="8" indent="-355600" rtl="0">
              <a:spcBef>
                <a:spcPts val="800"/>
              </a:spcBef>
              <a:spcAft>
                <a:spcPts val="800"/>
              </a:spcAft>
              <a:buSzPts val="2000"/>
              <a:buChar char="■"/>
              <a:defRPr/>
            </a:lvl9pPr>
          </a:lstStyle>
          <a:p/>
        </p:txBody>
      </p:sp>
      <p:sp>
        <p:nvSpPr>
          <p:cNvPr id="36" name="Google Shape;36;p6"/>
          <p:cNvSpPr txBox="1"/>
          <p:nvPr>
            <p:ph type="sldNum" idx="12"/>
          </p:nvPr>
        </p:nvSpPr>
        <p:spPr>
          <a:xfrm>
            <a:off x="8453425" y="-60"/>
            <a:ext cx="548700" cy="5143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37" name="Shape 37"/>
        <p:cNvGrpSpPr/>
        <p:nvPr/>
      </p:nvGrpSpPr>
      <p:grpSpPr>
        <a:xfrm>
          <a:off x="0" y="0"/>
          <a:ext cx="0" cy="0"/>
          <a:chOff x="0" y="0"/>
          <a:chExt cx="0" cy="0"/>
        </a:xfrm>
      </p:grpSpPr>
      <p:sp>
        <p:nvSpPr>
          <p:cNvPr id="38" name="Google Shape;38;p7"/>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9" name="Google Shape;39;p7"/>
          <p:cNvCxnSpPr/>
          <p:nvPr/>
        </p:nvCxnSpPr>
        <p:spPr>
          <a:xfrm>
            <a:off x="1946716" y="1026000"/>
            <a:ext cx="0" cy="3091500"/>
          </a:xfrm>
          <a:prstGeom prst="straightConnector1">
            <a:avLst/>
          </a:prstGeom>
          <a:noFill/>
          <a:ln w="9525" cap="flat" cmpd="sng">
            <a:solidFill>
              <a:srgbClr val="D9DCE6"/>
            </a:solidFill>
            <a:prstDash val="solid"/>
            <a:round/>
            <a:headEnd type="none" w="med" len="med"/>
            <a:tailEnd type="none" w="med" len="med"/>
          </a:ln>
        </p:spPr>
      </p:cxnSp>
      <p:sp>
        <p:nvSpPr>
          <p:cNvPr id="40" name="Google Shape;40;p7"/>
          <p:cNvSpPr txBox="1"/>
          <p:nvPr>
            <p:ph type="title"/>
          </p:nvPr>
        </p:nvSpPr>
        <p:spPr>
          <a:xfrm>
            <a:off x="291300" y="1026000"/>
            <a:ext cx="1341900" cy="3091500"/>
          </a:xfrm>
          <a:prstGeom prst="rect">
            <a:avLst/>
          </a:prstGeom>
        </p:spPr>
        <p:txBody>
          <a:bodyPr spcFirstLastPara="1" wrap="square" lIns="0" tIns="0" rIns="0" bIns="0" anchor="t" anchorCtr="0"/>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41" name="Google Shape;41;p7"/>
          <p:cNvSpPr txBox="1"/>
          <p:nvPr>
            <p:ph type="body" idx="1"/>
          </p:nvPr>
        </p:nvSpPr>
        <p:spPr>
          <a:xfrm>
            <a:off x="2183375" y="1026000"/>
            <a:ext cx="2467200" cy="3091500"/>
          </a:xfrm>
          <a:prstGeom prst="rect">
            <a:avLst/>
          </a:prstGeom>
        </p:spPr>
        <p:txBody>
          <a:bodyPr spcFirstLastPara="1" wrap="square" lIns="0" tIns="0" rIns="0" bIns="0" anchor="t" anchorCtr="0"/>
          <a:lstStyle>
            <a:lvl1pPr marL="457200" lvl="0" indent="-342900">
              <a:spcBef>
                <a:spcPts val="0"/>
              </a:spcBef>
              <a:spcAft>
                <a:spcPts val="0"/>
              </a:spcAft>
              <a:buSzPts val="1800"/>
              <a:buChar char="◎"/>
              <a:defRPr sz="1800"/>
            </a:lvl1pPr>
            <a:lvl2pPr marL="914400" lvl="1" indent="-342900">
              <a:spcBef>
                <a:spcPts val="800"/>
              </a:spcBef>
              <a:spcAft>
                <a:spcPts val="0"/>
              </a:spcAft>
              <a:buSzPts val="1800"/>
              <a:buChar char="◎"/>
              <a:defRPr sz="1800"/>
            </a:lvl2pPr>
            <a:lvl3pPr marL="1371600" lvl="2" indent="-342900">
              <a:spcBef>
                <a:spcPts val="800"/>
              </a:spcBef>
              <a:spcAft>
                <a:spcPts val="0"/>
              </a:spcAft>
              <a:buSzPts val="1800"/>
              <a:buChar char="■"/>
              <a:defRPr sz="1800"/>
            </a:lvl3pPr>
            <a:lvl4pPr marL="1828800" lvl="3" indent="-342900">
              <a:spcBef>
                <a:spcPts val="800"/>
              </a:spcBef>
              <a:spcAft>
                <a:spcPts val="0"/>
              </a:spcAft>
              <a:buSzPts val="1800"/>
              <a:buChar char="●"/>
              <a:defRPr sz="1800"/>
            </a:lvl4pPr>
            <a:lvl5pPr marL="2286000" lvl="4" indent="-342900">
              <a:spcBef>
                <a:spcPts val="800"/>
              </a:spcBef>
              <a:spcAft>
                <a:spcPts val="0"/>
              </a:spcAft>
              <a:buSzPts val="1800"/>
              <a:buChar char="○"/>
              <a:defRPr sz="1800"/>
            </a:lvl5pPr>
            <a:lvl6pPr marL="2743200" lvl="5" indent="-342900">
              <a:spcBef>
                <a:spcPts val="800"/>
              </a:spcBef>
              <a:spcAft>
                <a:spcPts val="0"/>
              </a:spcAft>
              <a:buSzPts val="1800"/>
              <a:buChar char="■"/>
              <a:defRPr sz="1800"/>
            </a:lvl6pPr>
            <a:lvl7pPr marL="3200400" lvl="6" indent="-342900">
              <a:spcBef>
                <a:spcPts val="800"/>
              </a:spcBef>
              <a:spcAft>
                <a:spcPts val="0"/>
              </a:spcAft>
              <a:buSzPts val="1800"/>
              <a:buChar char="●"/>
              <a:defRPr sz="1800"/>
            </a:lvl7pPr>
            <a:lvl8pPr marL="3657600" lvl="7" indent="-342900">
              <a:spcBef>
                <a:spcPts val="800"/>
              </a:spcBef>
              <a:spcAft>
                <a:spcPts val="0"/>
              </a:spcAft>
              <a:buSzPts val="1800"/>
              <a:buChar char="○"/>
              <a:defRPr sz="1800"/>
            </a:lvl8pPr>
            <a:lvl9pPr marL="4114800" lvl="8" indent="-342900">
              <a:spcBef>
                <a:spcPts val="800"/>
              </a:spcBef>
              <a:spcAft>
                <a:spcPts val="800"/>
              </a:spcAft>
              <a:buSzPts val="1800"/>
              <a:buChar char="■"/>
              <a:defRPr sz="1800"/>
            </a:lvl9pPr>
          </a:lstStyle>
          <a:p/>
        </p:txBody>
      </p:sp>
      <p:sp>
        <p:nvSpPr>
          <p:cNvPr id="42" name="Google Shape;42;p7"/>
          <p:cNvSpPr txBox="1"/>
          <p:nvPr>
            <p:ph type="body" idx="2"/>
          </p:nvPr>
        </p:nvSpPr>
        <p:spPr>
          <a:xfrm>
            <a:off x="5061144" y="1026000"/>
            <a:ext cx="2467200" cy="3091500"/>
          </a:xfrm>
          <a:prstGeom prst="rect">
            <a:avLst/>
          </a:prstGeom>
        </p:spPr>
        <p:txBody>
          <a:bodyPr spcFirstLastPara="1" wrap="square" lIns="0" tIns="0" rIns="0" bIns="0" anchor="t" anchorCtr="0"/>
          <a:lstStyle>
            <a:lvl1pPr marL="457200" lvl="0" indent="-342900">
              <a:spcBef>
                <a:spcPts val="0"/>
              </a:spcBef>
              <a:spcAft>
                <a:spcPts val="0"/>
              </a:spcAft>
              <a:buSzPts val="1800"/>
              <a:buChar char="◎"/>
              <a:defRPr sz="1800"/>
            </a:lvl1pPr>
            <a:lvl2pPr marL="914400" lvl="1" indent="-342900">
              <a:spcBef>
                <a:spcPts val="800"/>
              </a:spcBef>
              <a:spcAft>
                <a:spcPts val="0"/>
              </a:spcAft>
              <a:buSzPts val="1800"/>
              <a:buChar char="◎"/>
              <a:defRPr sz="1800"/>
            </a:lvl2pPr>
            <a:lvl3pPr marL="1371600" lvl="2" indent="-342900">
              <a:spcBef>
                <a:spcPts val="800"/>
              </a:spcBef>
              <a:spcAft>
                <a:spcPts val="0"/>
              </a:spcAft>
              <a:buSzPts val="1800"/>
              <a:buChar char="■"/>
              <a:defRPr sz="1800"/>
            </a:lvl3pPr>
            <a:lvl4pPr marL="1828800" lvl="3" indent="-342900">
              <a:spcBef>
                <a:spcPts val="800"/>
              </a:spcBef>
              <a:spcAft>
                <a:spcPts val="0"/>
              </a:spcAft>
              <a:buSzPts val="1800"/>
              <a:buChar char="●"/>
              <a:defRPr sz="1800"/>
            </a:lvl4pPr>
            <a:lvl5pPr marL="2286000" lvl="4" indent="-342900">
              <a:spcBef>
                <a:spcPts val="800"/>
              </a:spcBef>
              <a:spcAft>
                <a:spcPts val="0"/>
              </a:spcAft>
              <a:buSzPts val="1800"/>
              <a:buChar char="○"/>
              <a:defRPr sz="1800"/>
            </a:lvl5pPr>
            <a:lvl6pPr marL="2743200" lvl="5" indent="-342900">
              <a:spcBef>
                <a:spcPts val="800"/>
              </a:spcBef>
              <a:spcAft>
                <a:spcPts val="0"/>
              </a:spcAft>
              <a:buSzPts val="1800"/>
              <a:buChar char="■"/>
              <a:defRPr sz="1800"/>
            </a:lvl6pPr>
            <a:lvl7pPr marL="3200400" lvl="6" indent="-342900">
              <a:spcBef>
                <a:spcPts val="800"/>
              </a:spcBef>
              <a:spcAft>
                <a:spcPts val="0"/>
              </a:spcAft>
              <a:buSzPts val="1800"/>
              <a:buChar char="●"/>
              <a:defRPr sz="1800"/>
            </a:lvl7pPr>
            <a:lvl8pPr marL="3657600" lvl="7" indent="-342900">
              <a:spcBef>
                <a:spcPts val="800"/>
              </a:spcBef>
              <a:spcAft>
                <a:spcPts val="0"/>
              </a:spcAft>
              <a:buSzPts val="1800"/>
              <a:buChar char="○"/>
              <a:defRPr sz="1800"/>
            </a:lvl8pPr>
            <a:lvl9pPr marL="4114800" lvl="8" indent="-342900">
              <a:spcBef>
                <a:spcPts val="800"/>
              </a:spcBef>
              <a:spcAft>
                <a:spcPts val="800"/>
              </a:spcAft>
              <a:buSzPts val="1800"/>
              <a:buChar char="■"/>
              <a:defRPr sz="1800"/>
            </a:lvl9pPr>
          </a:lstStyle>
          <a:p/>
        </p:txBody>
      </p:sp>
      <p:sp>
        <p:nvSpPr>
          <p:cNvPr id="43" name="Google Shape;43;p7"/>
          <p:cNvSpPr txBox="1"/>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44" name="Shape 44"/>
        <p:cNvGrpSpPr/>
        <p:nvPr/>
      </p:nvGrpSpPr>
      <p:grpSpPr>
        <a:xfrm>
          <a:off x="0" y="0"/>
          <a:ext cx="0" cy="0"/>
          <a:chOff x="0" y="0"/>
          <a:chExt cx="0" cy="0"/>
        </a:xfrm>
      </p:grpSpPr>
      <p:sp>
        <p:nvSpPr>
          <p:cNvPr id="45" name="Google Shape;45;p8"/>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6" name="Google Shape;46;p8"/>
          <p:cNvCxnSpPr/>
          <p:nvPr/>
        </p:nvCxnSpPr>
        <p:spPr>
          <a:xfrm>
            <a:off x="1946716" y="1026000"/>
            <a:ext cx="0" cy="3091500"/>
          </a:xfrm>
          <a:prstGeom prst="straightConnector1">
            <a:avLst/>
          </a:prstGeom>
          <a:noFill/>
          <a:ln w="9525" cap="flat" cmpd="sng">
            <a:solidFill>
              <a:srgbClr val="D9DCE6"/>
            </a:solidFill>
            <a:prstDash val="solid"/>
            <a:round/>
            <a:headEnd type="none" w="med" len="med"/>
            <a:tailEnd type="none" w="med" len="med"/>
          </a:ln>
        </p:spPr>
      </p:cxnSp>
      <p:sp>
        <p:nvSpPr>
          <p:cNvPr id="47" name="Google Shape;47;p8"/>
          <p:cNvSpPr txBox="1"/>
          <p:nvPr>
            <p:ph type="title"/>
          </p:nvPr>
        </p:nvSpPr>
        <p:spPr>
          <a:xfrm>
            <a:off x="291300" y="1026000"/>
            <a:ext cx="1341900" cy="3091500"/>
          </a:xfrm>
          <a:prstGeom prst="rect">
            <a:avLst/>
          </a:prstGeom>
        </p:spPr>
        <p:txBody>
          <a:bodyPr spcFirstLastPara="1" wrap="square" lIns="0" tIns="0" rIns="0" bIns="0" anchor="t" anchorCtr="0"/>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 name="Google Shape;48;p8"/>
          <p:cNvSpPr txBox="1"/>
          <p:nvPr>
            <p:ph type="body" idx="1"/>
          </p:nvPr>
        </p:nvSpPr>
        <p:spPr>
          <a:xfrm>
            <a:off x="2183375" y="1026000"/>
            <a:ext cx="1663500" cy="3091500"/>
          </a:xfrm>
          <a:prstGeom prst="rect">
            <a:avLst/>
          </a:prstGeom>
        </p:spPr>
        <p:txBody>
          <a:bodyPr spcFirstLastPara="1" wrap="square" lIns="0" tIns="0" rIns="0" bIns="0" anchor="t" anchorCtr="0"/>
          <a:lstStyle>
            <a:lvl1pPr marL="457200" lvl="0" indent="-317500" rtl="0">
              <a:spcBef>
                <a:spcPts val="0"/>
              </a:spcBef>
              <a:spcAft>
                <a:spcPts val="0"/>
              </a:spcAft>
              <a:buSzPts val="1400"/>
              <a:buChar char="◎"/>
              <a:defRPr sz="1400"/>
            </a:lvl1pPr>
            <a:lvl2pPr marL="914400" lvl="1" indent="-317500" rtl="0">
              <a:spcBef>
                <a:spcPts val="800"/>
              </a:spcBef>
              <a:spcAft>
                <a:spcPts val="0"/>
              </a:spcAft>
              <a:buSzPts val="1400"/>
              <a:buChar char="◎"/>
              <a:defRPr sz="1400"/>
            </a:lvl2pPr>
            <a:lvl3pPr marL="1371600" lvl="2" indent="-317500" rtl="0">
              <a:spcBef>
                <a:spcPts val="800"/>
              </a:spcBef>
              <a:spcAft>
                <a:spcPts val="0"/>
              </a:spcAft>
              <a:buSzPts val="1400"/>
              <a:buChar char="■"/>
              <a:defRPr sz="1400"/>
            </a:lvl3pPr>
            <a:lvl4pPr marL="1828800" lvl="3" indent="-317500" rtl="0">
              <a:spcBef>
                <a:spcPts val="800"/>
              </a:spcBef>
              <a:spcAft>
                <a:spcPts val="0"/>
              </a:spcAft>
              <a:buSzPts val="1400"/>
              <a:buChar char="●"/>
              <a:defRPr sz="1400"/>
            </a:lvl4pPr>
            <a:lvl5pPr marL="2286000" lvl="4" indent="-317500" rtl="0">
              <a:spcBef>
                <a:spcPts val="800"/>
              </a:spcBef>
              <a:spcAft>
                <a:spcPts val="0"/>
              </a:spcAft>
              <a:buSzPts val="1400"/>
              <a:buChar char="○"/>
              <a:defRPr sz="1400"/>
            </a:lvl5pPr>
            <a:lvl6pPr marL="2743200" lvl="5" indent="-317500" rtl="0">
              <a:spcBef>
                <a:spcPts val="800"/>
              </a:spcBef>
              <a:spcAft>
                <a:spcPts val="0"/>
              </a:spcAft>
              <a:buSzPts val="1400"/>
              <a:buChar char="■"/>
              <a:defRPr sz="1400"/>
            </a:lvl6pPr>
            <a:lvl7pPr marL="3200400" lvl="6" indent="-317500" rtl="0">
              <a:spcBef>
                <a:spcPts val="800"/>
              </a:spcBef>
              <a:spcAft>
                <a:spcPts val="0"/>
              </a:spcAft>
              <a:buSzPts val="1400"/>
              <a:buChar char="●"/>
              <a:defRPr sz="1400"/>
            </a:lvl7pPr>
            <a:lvl8pPr marL="3657600" lvl="7" indent="-317500" rtl="0">
              <a:spcBef>
                <a:spcPts val="800"/>
              </a:spcBef>
              <a:spcAft>
                <a:spcPts val="0"/>
              </a:spcAft>
              <a:buSzPts val="1400"/>
              <a:buChar char="○"/>
              <a:defRPr sz="1400"/>
            </a:lvl8pPr>
            <a:lvl9pPr marL="4114800" lvl="8" indent="-317500" rtl="0">
              <a:spcBef>
                <a:spcPts val="800"/>
              </a:spcBef>
              <a:spcAft>
                <a:spcPts val="800"/>
              </a:spcAft>
              <a:buSzPts val="1400"/>
              <a:buChar char="■"/>
              <a:defRPr sz="1400"/>
            </a:lvl9pPr>
          </a:lstStyle>
          <a:p/>
        </p:txBody>
      </p:sp>
      <p:sp>
        <p:nvSpPr>
          <p:cNvPr id="49" name="Google Shape;49;p8"/>
          <p:cNvSpPr txBox="1"/>
          <p:nvPr>
            <p:ph type="body" idx="2"/>
          </p:nvPr>
        </p:nvSpPr>
        <p:spPr>
          <a:xfrm>
            <a:off x="4028447" y="1026000"/>
            <a:ext cx="1663500" cy="3091500"/>
          </a:xfrm>
          <a:prstGeom prst="rect">
            <a:avLst/>
          </a:prstGeom>
        </p:spPr>
        <p:txBody>
          <a:bodyPr spcFirstLastPara="1" wrap="square" lIns="0" tIns="0" rIns="0" bIns="0" anchor="t" anchorCtr="0"/>
          <a:lstStyle>
            <a:lvl1pPr marL="457200" lvl="0" indent="-317500" rtl="0">
              <a:spcBef>
                <a:spcPts val="0"/>
              </a:spcBef>
              <a:spcAft>
                <a:spcPts val="0"/>
              </a:spcAft>
              <a:buSzPts val="1400"/>
              <a:buChar char="◎"/>
              <a:defRPr sz="1400"/>
            </a:lvl1pPr>
            <a:lvl2pPr marL="914400" lvl="1" indent="-317500" rtl="0">
              <a:spcBef>
                <a:spcPts val="800"/>
              </a:spcBef>
              <a:spcAft>
                <a:spcPts val="0"/>
              </a:spcAft>
              <a:buSzPts val="1400"/>
              <a:buChar char="◎"/>
              <a:defRPr sz="1400"/>
            </a:lvl2pPr>
            <a:lvl3pPr marL="1371600" lvl="2" indent="-317500" rtl="0">
              <a:spcBef>
                <a:spcPts val="800"/>
              </a:spcBef>
              <a:spcAft>
                <a:spcPts val="0"/>
              </a:spcAft>
              <a:buSzPts val="1400"/>
              <a:buChar char="■"/>
              <a:defRPr sz="1400"/>
            </a:lvl3pPr>
            <a:lvl4pPr marL="1828800" lvl="3" indent="-317500" rtl="0">
              <a:spcBef>
                <a:spcPts val="800"/>
              </a:spcBef>
              <a:spcAft>
                <a:spcPts val="0"/>
              </a:spcAft>
              <a:buSzPts val="1400"/>
              <a:buChar char="●"/>
              <a:defRPr sz="1400"/>
            </a:lvl4pPr>
            <a:lvl5pPr marL="2286000" lvl="4" indent="-317500" rtl="0">
              <a:spcBef>
                <a:spcPts val="800"/>
              </a:spcBef>
              <a:spcAft>
                <a:spcPts val="0"/>
              </a:spcAft>
              <a:buSzPts val="1400"/>
              <a:buChar char="○"/>
              <a:defRPr sz="1400"/>
            </a:lvl5pPr>
            <a:lvl6pPr marL="2743200" lvl="5" indent="-317500" rtl="0">
              <a:spcBef>
                <a:spcPts val="800"/>
              </a:spcBef>
              <a:spcAft>
                <a:spcPts val="0"/>
              </a:spcAft>
              <a:buSzPts val="1400"/>
              <a:buChar char="■"/>
              <a:defRPr sz="1400"/>
            </a:lvl6pPr>
            <a:lvl7pPr marL="3200400" lvl="6" indent="-317500" rtl="0">
              <a:spcBef>
                <a:spcPts val="800"/>
              </a:spcBef>
              <a:spcAft>
                <a:spcPts val="0"/>
              </a:spcAft>
              <a:buSzPts val="1400"/>
              <a:buChar char="●"/>
              <a:defRPr sz="1400"/>
            </a:lvl7pPr>
            <a:lvl8pPr marL="3657600" lvl="7" indent="-317500" rtl="0">
              <a:spcBef>
                <a:spcPts val="800"/>
              </a:spcBef>
              <a:spcAft>
                <a:spcPts val="0"/>
              </a:spcAft>
              <a:buSzPts val="1400"/>
              <a:buChar char="○"/>
              <a:defRPr sz="1400"/>
            </a:lvl8pPr>
            <a:lvl9pPr marL="4114800" lvl="8" indent="-317500" rtl="0">
              <a:spcBef>
                <a:spcPts val="800"/>
              </a:spcBef>
              <a:spcAft>
                <a:spcPts val="800"/>
              </a:spcAft>
              <a:buSzPts val="1400"/>
              <a:buChar char="■"/>
              <a:defRPr sz="1400"/>
            </a:lvl9pPr>
          </a:lstStyle>
          <a:p/>
        </p:txBody>
      </p:sp>
      <p:sp>
        <p:nvSpPr>
          <p:cNvPr id="50" name="Google Shape;50;p8"/>
          <p:cNvSpPr txBox="1"/>
          <p:nvPr>
            <p:ph type="body" idx="3"/>
          </p:nvPr>
        </p:nvSpPr>
        <p:spPr>
          <a:xfrm>
            <a:off x="5873519" y="1026000"/>
            <a:ext cx="1663500" cy="3091500"/>
          </a:xfrm>
          <a:prstGeom prst="rect">
            <a:avLst/>
          </a:prstGeom>
        </p:spPr>
        <p:txBody>
          <a:bodyPr spcFirstLastPara="1" wrap="square" lIns="0" tIns="0" rIns="0" bIns="0" anchor="t" anchorCtr="0"/>
          <a:lstStyle>
            <a:lvl1pPr marL="457200" lvl="0" indent="-317500" rtl="0">
              <a:spcBef>
                <a:spcPts val="0"/>
              </a:spcBef>
              <a:spcAft>
                <a:spcPts val="0"/>
              </a:spcAft>
              <a:buSzPts val="1400"/>
              <a:buChar char="◎"/>
              <a:defRPr sz="1400"/>
            </a:lvl1pPr>
            <a:lvl2pPr marL="914400" lvl="1" indent="-317500" rtl="0">
              <a:spcBef>
                <a:spcPts val="800"/>
              </a:spcBef>
              <a:spcAft>
                <a:spcPts val="0"/>
              </a:spcAft>
              <a:buSzPts val="1400"/>
              <a:buChar char="◎"/>
              <a:defRPr sz="1400"/>
            </a:lvl2pPr>
            <a:lvl3pPr marL="1371600" lvl="2" indent="-317500" rtl="0">
              <a:spcBef>
                <a:spcPts val="800"/>
              </a:spcBef>
              <a:spcAft>
                <a:spcPts val="0"/>
              </a:spcAft>
              <a:buSzPts val="1400"/>
              <a:buChar char="■"/>
              <a:defRPr sz="1400"/>
            </a:lvl3pPr>
            <a:lvl4pPr marL="1828800" lvl="3" indent="-317500" rtl="0">
              <a:spcBef>
                <a:spcPts val="800"/>
              </a:spcBef>
              <a:spcAft>
                <a:spcPts val="0"/>
              </a:spcAft>
              <a:buSzPts val="1400"/>
              <a:buChar char="●"/>
              <a:defRPr sz="1400"/>
            </a:lvl4pPr>
            <a:lvl5pPr marL="2286000" lvl="4" indent="-317500" rtl="0">
              <a:spcBef>
                <a:spcPts val="800"/>
              </a:spcBef>
              <a:spcAft>
                <a:spcPts val="0"/>
              </a:spcAft>
              <a:buSzPts val="1400"/>
              <a:buChar char="○"/>
              <a:defRPr sz="1400"/>
            </a:lvl5pPr>
            <a:lvl6pPr marL="2743200" lvl="5" indent="-317500" rtl="0">
              <a:spcBef>
                <a:spcPts val="800"/>
              </a:spcBef>
              <a:spcAft>
                <a:spcPts val="0"/>
              </a:spcAft>
              <a:buSzPts val="1400"/>
              <a:buChar char="■"/>
              <a:defRPr sz="1400"/>
            </a:lvl6pPr>
            <a:lvl7pPr marL="3200400" lvl="6" indent="-317500" rtl="0">
              <a:spcBef>
                <a:spcPts val="800"/>
              </a:spcBef>
              <a:spcAft>
                <a:spcPts val="0"/>
              </a:spcAft>
              <a:buSzPts val="1400"/>
              <a:buChar char="●"/>
              <a:defRPr sz="1400"/>
            </a:lvl7pPr>
            <a:lvl8pPr marL="3657600" lvl="7" indent="-317500" rtl="0">
              <a:spcBef>
                <a:spcPts val="800"/>
              </a:spcBef>
              <a:spcAft>
                <a:spcPts val="0"/>
              </a:spcAft>
              <a:buSzPts val="1400"/>
              <a:buChar char="○"/>
              <a:defRPr sz="1400"/>
            </a:lvl8pPr>
            <a:lvl9pPr marL="4114800" lvl="8" indent="-317500" rtl="0">
              <a:spcBef>
                <a:spcPts val="800"/>
              </a:spcBef>
              <a:spcAft>
                <a:spcPts val="800"/>
              </a:spcAft>
              <a:buSzPts val="1400"/>
              <a:buChar char="■"/>
              <a:defRPr sz="1400"/>
            </a:lvl9pPr>
          </a:lstStyle>
          <a:p/>
        </p:txBody>
      </p:sp>
      <p:sp>
        <p:nvSpPr>
          <p:cNvPr id="51" name="Google Shape;51;p8"/>
          <p:cNvSpPr txBox="1"/>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2" name="Shape 52"/>
        <p:cNvGrpSpPr/>
        <p:nvPr/>
      </p:nvGrpSpPr>
      <p:grpSpPr>
        <a:xfrm>
          <a:off x="0" y="0"/>
          <a:ext cx="0" cy="0"/>
          <a:chOff x="0" y="0"/>
          <a:chExt cx="0" cy="0"/>
        </a:xfrm>
      </p:grpSpPr>
      <p:sp>
        <p:nvSpPr>
          <p:cNvPr id="53" name="Google Shape;53;p9"/>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4" name="Google Shape;54;p9"/>
          <p:cNvCxnSpPr/>
          <p:nvPr/>
        </p:nvCxnSpPr>
        <p:spPr>
          <a:xfrm>
            <a:off x="1946716" y="1026000"/>
            <a:ext cx="0" cy="3091500"/>
          </a:xfrm>
          <a:prstGeom prst="straightConnector1">
            <a:avLst/>
          </a:prstGeom>
          <a:noFill/>
          <a:ln w="9525" cap="flat" cmpd="sng">
            <a:solidFill>
              <a:srgbClr val="D9DCE6"/>
            </a:solidFill>
            <a:prstDash val="solid"/>
            <a:round/>
            <a:headEnd type="none" w="med" len="med"/>
            <a:tailEnd type="none" w="med" len="med"/>
          </a:ln>
        </p:spPr>
      </p:cxnSp>
      <p:sp>
        <p:nvSpPr>
          <p:cNvPr id="55" name="Google Shape;55;p9"/>
          <p:cNvSpPr txBox="1"/>
          <p:nvPr>
            <p:ph type="title"/>
          </p:nvPr>
        </p:nvSpPr>
        <p:spPr>
          <a:xfrm>
            <a:off x="291300" y="1026000"/>
            <a:ext cx="1341900" cy="3091500"/>
          </a:xfrm>
          <a:prstGeom prst="rect">
            <a:avLst/>
          </a:prstGeom>
        </p:spPr>
        <p:txBody>
          <a:bodyPr spcFirstLastPara="1" wrap="square" lIns="0" tIns="0" rIns="0" bIns="0" anchor="t" anchorCtr="0"/>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56" name="Google Shape;56;p9"/>
          <p:cNvSpPr txBox="1"/>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7" name="Shape 57"/>
        <p:cNvGrpSpPr/>
        <p:nvPr/>
      </p:nvGrpSpPr>
      <p:grpSpPr>
        <a:xfrm>
          <a:off x="0" y="0"/>
          <a:ext cx="0" cy="0"/>
          <a:chOff x="0" y="0"/>
          <a:chExt cx="0" cy="0"/>
        </a:xfrm>
      </p:grpSpPr>
      <p:sp>
        <p:nvSpPr>
          <p:cNvPr id="58" name="Google Shape;58;p10"/>
          <p:cNvSpPr/>
          <p:nvPr/>
        </p:nvSpPr>
        <p:spPr>
          <a:xfrm>
            <a:off x="0" y="604500"/>
            <a:ext cx="7928100" cy="3934500"/>
          </a:xfrm>
          <a:prstGeom prst="rect">
            <a:avLst/>
          </a:prstGeom>
          <a:solidFill>
            <a:schemeClr val="lt1"/>
          </a:solidFill>
          <a:ln>
            <a:noFill/>
          </a:ln>
          <a:effectLst>
            <a:outerShdw blurRad="285750" dist="9525" dir="5400000" algn="bl" rotWithShape="0">
              <a:srgbClr val="010E1B">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 name="Google Shape;59;p10"/>
          <p:cNvCxnSpPr/>
          <p:nvPr/>
        </p:nvCxnSpPr>
        <p:spPr>
          <a:xfrm>
            <a:off x="1946716" y="1026000"/>
            <a:ext cx="0" cy="3091500"/>
          </a:xfrm>
          <a:prstGeom prst="straightConnector1">
            <a:avLst/>
          </a:prstGeom>
          <a:noFill/>
          <a:ln w="9525" cap="flat" cmpd="sng">
            <a:solidFill>
              <a:srgbClr val="D9DCE6"/>
            </a:solidFill>
            <a:prstDash val="solid"/>
            <a:round/>
            <a:headEnd type="none" w="med" len="med"/>
            <a:tailEnd type="none" w="med" len="med"/>
          </a:ln>
        </p:spPr>
      </p:cxnSp>
      <p:sp>
        <p:nvSpPr>
          <p:cNvPr id="60" name="Google Shape;60;p10"/>
          <p:cNvSpPr txBox="1"/>
          <p:nvPr>
            <p:ph type="body" idx="1"/>
          </p:nvPr>
        </p:nvSpPr>
        <p:spPr>
          <a:xfrm>
            <a:off x="457200" y="1025950"/>
            <a:ext cx="1237200" cy="3091500"/>
          </a:xfrm>
          <a:prstGeom prst="rect">
            <a:avLst/>
          </a:prstGeom>
        </p:spPr>
        <p:txBody>
          <a:bodyPr spcFirstLastPara="1" wrap="square" lIns="0" tIns="0" rIns="0" bIns="0" anchor="ctr" anchorCtr="0"/>
          <a:lstStyle>
            <a:lvl1pPr marL="457200" lvl="0" indent="-228600" algn="r">
              <a:spcBef>
                <a:spcPts val="360"/>
              </a:spcBef>
              <a:spcAft>
                <a:spcPts val="800"/>
              </a:spcAft>
              <a:buSzPts val="1400"/>
              <a:buNone/>
              <a:defRPr sz="1400"/>
            </a:lvl1pPr>
          </a:lstStyle>
          <a:p/>
        </p:txBody>
      </p:sp>
      <p:sp>
        <p:nvSpPr>
          <p:cNvPr id="61" name="Google Shape;61;p10"/>
          <p:cNvSpPr txBox="1"/>
          <p:nvPr>
            <p:ph type="sldNum" idx="12"/>
          </p:nvPr>
        </p:nvSpPr>
        <p:spPr>
          <a:xfrm>
            <a:off x="8453425" y="-60"/>
            <a:ext cx="548700" cy="5143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3E7C"/>
        </a:solidFill>
        <a:effectLst/>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1"/>
          <a:stretch>
            <a:fillRect/>
          </a:stretch>
        </p:blipFill>
        <p:spPr>
          <a:xfrm>
            <a:off x="0" y="11300"/>
            <a:ext cx="9144000" cy="5143500"/>
          </a:xfrm>
          <a:prstGeom prst="rect">
            <a:avLst/>
          </a:prstGeom>
          <a:noFill/>
          <a:ln>
            <a:noFill/>
          </a:ln>
        </p:spPr>
      </p:pic>
      <p:sp>
        <p:nvSpPr>
          <p:cNvPr id="7" name="Google Shape;7;p1"/>
          <p:cNvSpPr txBox="1"/>
          <p:nvPr>
            <p:ph type="title"/>
          </p:nvPr>
        </p:nvSpPr>
        <p:spPr>
          <a:xfrm>
            <a:off x="291300" y="1026000"/>
            <a:ext cx="1341900" cy="3091500"/>
          </a:xfrm>
          <a:prstGeom prst="rect">
            <a:avLst/>
          </a:prstGeom>
          <a:noFill/>
          <a:ln>
            <a:noFill/>
          </a:ln>
        </p:spPr>
        <p:txBody>
          <a:bodyPr spcFirstLastPara="1" wrap="square" lIns="0" tIns="0" rIns="0" bIns="0" anchor="t" anchorCtr="0"/>
          <a:lstStyle>
            <a:lvl1pPr lvl="0" algn="r">
              <a:spcBef>
                <a:spcPts val="0"/>
              </a:spcBef>
              <a:spcAft>
                <a:spcPts val="0"/>
              </a:spcAft>
              <a:buClr>
                <a:srgbClr val="1D3E7C"/>
              </a:buClr>
              <a:buSzPts val="1600"/>
              <a:buFont typeface="IBM Plex Sans Condensed" panose="020B0506050203000203"/>
              <a:buNone/>
              <a:defRPr sz="1600" b="1">
                <a:solidFill>
                  <a:srgbClr val="1D3E7C"/>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1pPr>
            <a:lvl2pPr lvl="1" algn="r">
              <a:spcBef>
                <a:spcPts val="0"/>
              </a:spcBef>
              <a:spcAft>
                <a:spcPts val="0"/>
              </a:spcAft>
              <a:buClr>
                <a:srgbClr val="1D3E7C"/>
              </a:buClr>
              <a:buSzPts val="1600"/>
              <a:buFont typeface="IBM Plex Sans Condensed" panose="020B0506050203000203"/>
              <a:buNone/>
              <a:defRPr sz="1600" b="1">
                <a:solidFill>
                  <a:srgbClr val="1D3E7C"/>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2pPr>
            <a:lvl3pPr lvl="2" algn="r">
              <a:spcBef>
                <a:spcPts val="0"/>
              </a:spcBef>
              <a:spcAft>
                <a:spcPts val="0"/>
              </a:spcAft>
              <a:buClr>
                <a:srgbClr val="1D3E7C"/>
              </a:buClr>
              <a:buSzPts val="1600"/>
              <a:buFont typeface="IBM Plex Sans Condensed" panose="020B0506050203000203"/>
              <a:buNone/>
              <a:defRPr sz="1600" b="1">
                <a:solidFill>
                  <a:srgbClr val="1D3E7C"/>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3pPr>
            <a:lvl4pPr lvl="3" algn="r">
              <a:spcBef>
                <a:spcPts val="0"/>
              </a:spcBef>
              <a:spcAft>
                <a:spcPts val="0"/>
              </a:spcAft>
              <a:buClr>
                <a:srgbClr val="1D3E7C"/>
              </a:buClr>
              <a:buSzPts val="1600"/>
              <a:buFont typeface="IBM Plex Sans Condensed" panose="020B0506050203000203"/>
              <a:buNone/>
              <a:defRPr sz="1600" b="1">
                <a:solidFill>
                  <a:srgbClr val="1D3E7C"/>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4pPr>
            <a:lvl5pPr lvl="4" algn="r">
              <a:spcBef>
                <a:spcPts val="0"/>
              </a:spcBef>
              <a:spcAft>
                <a:spcPts val="0"/>
              </a:spcAft>
              <a:buClr>
                <a:srgbClr val="1D3E7C"/>
              </a:buClr>
              <a:buSzPts val="1600"/>
              <a:buFont typeface="IBM Plex Sans Condensed" panose="020B0506050203000203"/>
              <a:buNone/>
              <a:defRPr sz="1600" b="1">
                <a:solidFill>
                  <a:srgbClr val="1D3E7C"/>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5pPr>
            <a:lvl6pPr lvl="5" algn="r">
              <a:spcBef>
                <a:spcPts val="0"/>
              </a:spcBef>
              <a:spcAft>
                <a:spcPts val="0"/>
              </a:spcAft>
              <a:buClr>
                <a:srgbClr val="1D3E7C"/>
              </a:buClr>
              <a:buSzPts val="1600"/>
              <a:buFont typeface="IBM Plex Sans Condensed" panose="020B0506050203000203"/>
              <a:buNone/>
              <a:defRPr sz="1600" b="1">
                <a:solidFill>
                  <a:srgbClr val="1D3E7C"/>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6pPr>
            <a:lvl7pPr lvl="6" algn="r">
              <a:spcBef>
                <a:spcPts val="0"/>
              </a:spcBef>
              <a:spcAft>
                <a:spcPts val="0"/>
              </a:spcAft>
              <a:buClr>
                <a:srgbClr val="1D3E7C"/>
              </a:buClr>
              <a:buSzPts val="1600"/>
              <a:buFont typeface="IBM Plex Sans Condensed" panose="020B0506050203000203"/>
              <a:buNone/>
              <a:defRPr sz="1600" b="1">
                <a:solidFill>
                  <a:srgbClr val="1D3E7C"/>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7pPr>
            <a:lvl8pPr lvl="7" algn="r">
              <a:spcBef>
                <a:spcPts val="0"/>
              </a:spcBef>
              <a:spcAft>
                <a:spcPts val="0"/>
              </a:spcAft>
              <a:buClr>
                <a:srgbClr val="1D3E7C"/>
              </a:buClr>
              <a:buSzPts val="1600"/>
              <a:buFont typeface="IBM Plex Sans Condensed" panose="020B0506050203000203"/>
              <a:buNone/>
              <a:defRPr sz="1600" b="1">
                <a:solidFill>
                  <a:srgbClr val="1D3E7C"/>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8pPr>
            <a:lvl9pPr lvl="8" algn="r">
              <a:spcBef>
                <a:spcPts val="0"/>
              </a:spcBef>
              <a:spcAft>
                <a:spcPts val="0"/>
              </a:spcAft>
              <a:buClr>
                <a:srgbClr val="1D3E7C"/>
              </a:buClr>
              <a:buSzPts val="1600"/>
              <a:buFont typeface="IBM Plex Sans Condensed" panose="020B0506050203000203"/>
              <a:buNone/>
              <a:defRPr sz="1600" b="1">
                <a:solidFill>
                  <a:srgbClr val="1D3E7C"/>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9pPr>
          </a:lstStyle>
          <a:p/>
        </p:txBody>
      </p:sp>
      <p:sp>
        <p:nvSpPr>
          <p:cNvPr id="8" name="Google Shape;8;p1"/>
          <p:cNvSpPr txBox="1"/>
          <p:nvPr>
            <p:ph type="body" idx="1"/>
          </p:nvPr>
        </p:nvSpPr>
        <p:spPr>
          <a:xfrm>
            <a:off x="2191200" y="1026000"/>
            <a:ext cx="5345700" cy="3091500"/>
          </a:xfrm>
          <a:prstGeom prst="rect">
            <a:avLst/>
          </a:prstGeom>
          <a:noFill/>
          <a:ln>
            <a:noFill/>
          </a:ln>
        </p:spPr>
        <p:txBody>
          <a:bodyPr spcFirstLastPara="1" wrap="square" lIns="0" tIns="0" rIns="0" bIns="0" anchor="t" anchorCtr="0"/>
          <a:lstStyle>
            <a:lvl1pPr marL="457200" lvl="0" indent="-317500">
              <a:lnSpc>
                <a:spcPct val="114000"/>
              </a:lnSpc>
              <a:spcBef>
                <a:spcPts val="0"/>
              </a:spcBef>
              <a:spcAft>
                <a:spcPts val="0"/>
              </a:spcAft>
              <a:buClr>
                <a:srgbClr val="D9DCE6"/>
              </a:buClr>
              <a:buSzPts val="1400"/>
              <a:buFont typeface="Frank Ruhl Libre Light" panose="00000400000000000000"/>
              <a:buChar char="◎"/>
              <a:defRPr sz="2000">
                <a:solidFill>
                  <a:srgbClr val="6B6E81"/>
                </a:solidFill>
                <a:latin typeface="Frank Ruhl Libre Light" panose="00000400000000000000"/>
                <a:ea typeface="Frank Ruhl Libre Light" panose="00000400000000000000"/>
                <a:cs typeface="Frank Ruhl Libre Light" panose="00000400000000000000"/>
                <a:sym typeface="Frank Ruhl Libre Light" panose="00000400000000000000"/>
              </a:defRPr>
            </a:lvl1pPr>
            <a:lvl2pPr marL="914400" lvl="1" indent="-317500">
              <a:lnSpc>
                <a:spcPct val="114000"/>
              </a:lnSpc>
              <a:spcBef>
                <a:spcPts val="800"/>
              </a:spcBef>
              <a:spcAft>
                <a:spcPts val="0"/>
              </a:spcAft>
              <a:buClr>
                <a:srgbClr val="D9DCE6"/>
              </a:buClr>
              <a:buSzPts val="1400"/>
              <a:buFont typeface="Frank Ruhl Libre Light" panose="00000400000000000000"/>
              <a:buChar char="◎"/>
              <a:defRPr sz="2000">
                <a:solidFill>
                  <a:srgbClr val="6B6E81"/>
                </a:solidFill>
                <a:latin typeface="Frank Ruhl Libre Light" panose="00000400000000000000"/>
                <a:ea typeface="Frank Ruhl Libre Light" panose="00000400000000000000"/>
                <a:cs typeface="Frank Ruhl Libre Light" panose="00000400000000000000"/>
                <a:sym typeface="Frank Ruhl Libre Light" panose="00000400000000000000"/>
              </a:defRPr>
            </a:lvl2pPr>
            <a:lvl3pPr marL="1371600" lvl="2" indent="-355600">
              <a:lnSpc>
                <a:spcPct val="114000"/>
              </a:lnSpc>
              <a:spcBef>
                <a:spcPts val="800"/>
              </a:spcBef>
              <a:spcAft>
                <a:spcPts val="0"/>
              </a:spcAft>
              <a:buClr>
                <a:srgbClr val="D9DCE6"/>
              </a:buClr>
              <a:buSzPts val="2000"/>
              <a:buFont typeface="Frank Ruhl Libre Light" panose="00000400000000000000"/>
              <a:buChar char="■"/>
              <a:defRPr sz="2000">
                <a:solidFill>
                  <a:srgbClr val="6B6E81"/>
                </a:solidFill>
                <a:latin typeface="Frank Ruhl Libre Light" panose="00000400000000000000"/>
                <a:ea typeface="Frank Ruhl Libre Light" panose="00000400000000000000"/>
                <a:cs typeface="Frank Ruhl Libre Light" panose="00000400000000000000"/>
                <a:sym typeface="Frank Ruhl Libre Light" panose="00000400000000000000"/>
              </a:defRPr>
            </a:lvl3pPr>
            <a:lvl4pPr marL="1828800" lvl="3" indent="-355600">
              <a:lnSpc>
                <a:spcPct val="114000"/>
              </a:lnSpc>
              <a:spcBef>
                <a:spcPts val="800"/>
              </a:spcBef>
              <a:spcAft>
                <a:spcPts val="0"/>
              </a:spcAft>
              <a:buClr>
                <a:srgbClr val="D9DCE6"/>
              </a:buClr>
              <a:buSzPts val="2000"/>
              <a:buFont typeface="Frank Ruhl Libre Light" panose="00000400000000000000"/>
              <a:buChar char="●"/>
              <a:defRPr sz="2000">
                <a:solidFill>
                  <a:srgbClr val="6B6E81"/>
                </a:solidFill>
                <a:latin typeface="Frank Ruhl Libre Light" panose="00000400000000000000"/>
                <a:ea typeface="Frank Ruhl Libre Light" panose="00000400000000000000"/>
                <a:cs typeface="Frank Ruhl Libre Light" panose="00000400000000000000"/>
                <a:sym typeface="Frank Ruhl Libre Light" panose="00000400000000000000"/>
              </a:defRPr>
            </a:lvl4pPr>
            <a:lvl5pPr marL="2286000" lvl="4" indent="-355600">
              <a:lnSpc>
                <a:spcPct val="114000"/>
              </a:lnSpc>
              <a:spcBef>
                <a:spcPts val="800"/>
              </a:spcBef>
              <a:spcAft>
                <a:spcPts val="0"/>
              </a:spcAft>
              <a:buClr>
                <a:srgbClr val="D9DCE6"/>
              </a:buClr>
              <a:buSzPts val="2000"/>
              <a:buFont typeface="Frank Ruhl Libre Light" panose="00000400000000000000"/>
              <a:buChar char="○"/>
              <a:defRPr sz="2000">
                <a:solidFill>
                  <a:srgbClr val="6B6E81"/>
                </a:solidFill>
                <a:latin typeface="Frank Ruhl Libre Light" panose="00000400000000000000"/>
                <a:ea typeface="Frank Ruhl Libre Light" panose="00000400000000000000"/>
                <a:cs typeface="Frank Ruhl Libre Light" panose="00000400000000000000"/>
                <a:sym typeface="Frank Ruhl Libre Light" panose="00000400000000000000"/>
              </a:defRPr>
            </a:lvl5pPr>
            <a:lvl6pPr marL="2743200" lvl="5" indent="-355600">
              <a:lnSpc>
                <a:spcPct val="114000"/>
              </a:lnSpc>
              <a:spcBef>
                <a:spcPts val="800"/>
              </a:spcBef>
              <a:spcAft>
                <a:spcPts val="0"/>
              </a:spcAft>
              <a:buClr>
                <a:srgbClr val="D9DCE6"/>
              </a:buClr>
              <a:buSzPts val="2000"/>
              <a:buFont typeface="Frank Ruhl Libre Light" panose="00000400000000000000"/>
              <a:buChar char="■"/>
              <a:defRPr sz="2000">
                <a:solidFill>
                  <a:srgbClr val="6B6E81"/>
                </a:solidFill>
                <a:latin typeface="Frank Ruhl Libre Light" panose="00000400000000000000"/>
                <a:ea typeface="Frank Ruhl Libre Light" panose="00000400000000000000"/>
                <a:cs typeface="Frank Ruhl Libre Light" panose="00000400000000000000"/>
                <a:sym typeface="Frank Ruhl Libre Light" panose="00000400000000000000"/>
              </a:defRPr>
            </a:lvl6pPr>
            <a:lvl7pPr marL="3200400" lvl="6" indent="-355600">
              <a:lnSpc>
                <a:spcPct val="114000"/>
              </a:lnSpc>
              <a:spcBef>
                <a:spcPts val="800"/>
              </a:spcBef>
              <a:spcAft>
                <a:spcPts val="0"/>
              </a:spcAft>
              <a:buClr>
                <a:srgbClr val="D9DCE6"/>
              </a:buClr>
              <a:buSzPts val="2000"/>
              <a:buFont typeface="Frank Ruhl Libre Light" panose="00000400000000000000"/>
              <a:buChar char="●"/>
              <a:defRPr sz="2000">
                <a:solidFill>
                  <a:srgbClr val="6B6E81"/>
                </a:solidFill>
                <a:latin typeface="Frank Ruhl Libre Light" panose="00000400000000000000"/>
                <a:ea typeface="Frank Ruhl Libre Light" panose="00000400000000000000"/>
                <a:cs typeface="Frank Ruhl Libre Light" panose="00000400000000000000"/>
                <a:sym typeface="Frank Ruhl Libre Light" panose="00000400000000000000"/>
              </a:defRPr>
            </a:lvl7pPr>
            <a:lvl8pPr marL="3657600" lvl="7" indent="-355600">
              <a:lnSpc>
                <a:spcPct val="114000"/>
              </a:lnSpc>
              <a:spcBef>
                <a:spcPts val="800"/>
              </a:spcBef>
              <a:spcAft>
                <a:spcPts val="0"/>
              </a:spcAft>
              <a:buClr>
                <a:srgbClr val="D9DCE6"/>
              </a:buClr>
              <a:buSzPts val="2000"/>
              <a:buFont typeface="Frank Ruhl Libre Light" panose="00000400000000000000"/>
              <a:buChar char="○"/>
              <a:defRPr sz="2000">
                <a:solidFill>
                  <a:srgbClr val="6B6E81"/>
                </a:solidFill>
                <a:latin typeface="Frank Ruhl Libre Light" panose="00000400000000000000"/>
                <a:ea typeface="Frank Ruhl Libre Light" panose="00000400000000000000"/>
                <a:cs typeface="Frank Ruhl Libre Light" panose="00000400000000000000"/>
                <a:sym typeface="Frank Ruhl Libre Light" panose="00000400000000000000"/>
              </a:defRPr>
            </a:lvl8pPr>
            <a:lvl9pPr marL="4114800" lvl="8" indent="-355600">
              <a:lnSpc>
                <a:spcPct val="114000"/>
              </a:lnSpc>
              <a:spcBef>
                <a:spcPts val="800"/>
              </a:spcBef>
              <a:spcAft>
                <a:spcPts val="800"/>
              </a:spcAft>
              <a:buClr>
                <a:srgbClr val="D9DCE6"/>
              </a:buClr>
              <a:buSzPts val="2000"/>
              <a:buFont typeface="Frank Ruhl Libre Light" panose="00000400000000000000"/>
              <a:buChar char="■"/>
              <a:defRPr sz="2000">
                <a:solidFill>
                  <a:srgbClr val="6B6E81"/>
                </a:solidFill>
                <a:latin typeface="Frank Ruhl Libre Light" panose="00000400000000000000"/>
                <a:ea typeface="Frank Ruhl Libre Light" panose="00000400000000000000"/>
                <a:cs typeface="Frank Ruhl Libre Light" panose="00000400000000000000"/>
                <a:sym typeface="Frank Ruhl Libre Light" panose="00000400000000000000"/>
              </a:defRPr>
            </a:lvl9pPr>
          </a:lstStyle>
          <a:p/>
        </p:txBody>
      </p:sp>
      <p:sp>
        <p:nvSpPr>
          <p:cNvPr id="9" name="Google Shape;9;p1"/>
          <p:cNvSpPr txBox="1"/>
          <p:nvPr>
            <p:ph type="sldNum" idx="12"/>
          </p:nvPr>
        </p:nvSpPr>
        <p:spPr>
          <a:xfrm>
            <a:off x="8453425" y="-60"/>
            <a:ext cx="548700" cy="5143500"/>
          </a:xfrm>
          <a:prstGeom prst="rect">
            <a:avLst/>
          </a:prstGeom>
          <a:noFill/>
          <a:ln>
            <a:noFill/>
          </a:ln>
        </p:spPr>
        <p:txBody>
          <a:bodyPr spcFirstLastPara="1" wrap="square" lIns="0" tIns="0" rIns="0" bIns="0" anchor="ctr" anchorCtr="0">
            <a:noAutofit/>
          </a:bodyPr>
          <a:lstStyle>
            <a:lvl1pPr lvl="0" algn="r">
              <a:buNone/>
              <a:defRPr sz="110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1pPr>
            <a:lvl2pPr lvl="1" algn="r">
              <a:buNone/>
              <a:defRPr sz="110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2pPr>
            <a:lvl3pPr lvl="2" algn="r">
              <a:buNone/>
              <a:defRPr sz="110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3pPr>
            <a:lvl4pPr lvl="3" algn="r">
              <a:buNone/>
              <a:defRPr sz="110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4pPr>
            <a:lvl5pPr lvl="4" algn="r">
              <a:buNone/>
              <a:defRPr sz="110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5pPr>
            <a:lvl6pPr lvl="5" algn="r">
              <a:buNone/>
              <a:defRPr sz="110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6pPr>
            <a:lvl7pPr lvl="6" algn="r">
              <a:buNone/>
              <a:defRPr sz="110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7pPr>
            <a:lvl8pPr lvl="7" algn="r">
              <a:buNone/>
              <a:defRPr sz="110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8pPr>
            <a:lvl9pPr lvl="8" algn="r">
              <a:buNone/>
              <a:defRPr sz="110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2"/>
          <p:cNvSpPr txBox="1"/>
          <p:nvPr>
            <p:ph type="ctrTitle"/>
          </p:nvPr>
        </p:nvSpPr>
        <p:spPr>
          <a:xfrm>
            <a:off x="1736090" y="604520"/>
            <a:ext cx="3860165" cy="393446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5000"/>
              <a:t>CGPA CALCULATOR</a:t>
            </a:r>
            <a:endParaRPr sz="5000"/>
          </a:p>
          <a:p>
            <a:pPr marL="0" lvl="0" indent="0" algn="l" rtl="0">
              <a:spcBef>
                <a:spcPts val="0"/>
              </a:spcBef>
              <a:spcAft>
                <a:spcPts val="0"/>
              </a:spcAft>
              <a:buNone/>
            </a:pPr>
            <a:r>
              <a:rPr lang="en-GB" sz="2000"/>
              <a:t>Programming Techniques II </a:t>
            </a:r>
            <a:endParaRPr sz="2000"/>
          </a:p>
          <a:p>
            <a:pPr marL="0" lvl="0" indent="0" algn="l" rtl="0">
              <a:spcBef>
                <a:spcPts val="0"/>
              </a:spcBef>
              <a:spcAft>
                <a:spcPts val="0"/>
              </a:spcAft>
              <a:buNone/>
            </a:pPr>
            <a:r>
              <a:rPr lang="en-GB" sz="2000"/>
              <a:t>Final Project</a:t>
            </a:r>
            <a:endParaRPr sz="2000"/>
          </a:p>
        </p:txBody>
      </p:sp>
      <p:grpSp>
        <p:nvGrpSpPr>
          <p:cNvPr id="69" name="Google Shape;69;p12"/>
          <p:cNvGrpSpPr/>
          <p:nvPr/>
        </p:nvGrpSpPr>
        <p:grpSpPr>
          <a:xfrm>
            <a:off x="433950" y="2063762"/>
            <a:ext cx="892000" cy="1015967"/>
            <a:chOff x="5290150" y="1636700"/>
            <a:chExt cx="425025" cy="429875"/>
          </a:xfrm>
        </p:grpSpPr>
        <p:sp>
          <p:nvSpPr>
            <p:cNvPr id="70" name="Google Shape;70;p12"/>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9050"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B5394"/>
                </a:solidFill>
              </a:endParaRPr>
            </a:p>
          </p:txBody>
        </p:sp>
        <p:sp>
          <p:nvSpPr>
            <p:cNvPr id="71" name="Google Shape;71;p12"/>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9050" cap="rnd" cmpd="sng">
              <a:solidFill>
                <a:srgbClr val="1D3E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B5394"/>
                </a:solidFill>
              </a:endParaRPr>
            </a:p>
          </p:txBody>
        </p:sp>
      </p:grpSp>
      <p:sp>
        <p:nvSpPr>
          <p:cNvPr id="72" name="Google Shape;72;p12"/>
          <p:cNvSpPr txBox="1"/>
          <p:nvPr/>
        </p:nvSpPr>
        <p:spPr>
          <a:xfrm>
            <a:off x="6559975" y="3285000"/>
            <a:ext cx="2441700" cy="1507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b="1">
                <a:solidFill>
                  <a:srgbClr val="FFFFFF"/>
                </a:solidFill>
                <a:latin typeface="Comfortaa"/>
                <a:ea typeface="Comfortaa"/>
                <a:cs typeface="Comfortaa"/>
                <a:sym typeface="Comfortaa"/>
              </a:rPr>
              <a:t>Presented by:</a:t>
            </a:r>
            <a:endParaRPr sz="1600" b="1">
              <a:solidFill>
                <a:srgbClr val="FFFFFF"/>
              </a:solidFill>
              <a:latin typeface="Comfortaa"/>
              <a:ea typeface="Comfortaa"/>
              <a:cs typeface="Comfortaa"/>
              <a:sym typeface="Comfortaa"/>
            </a:endParaRPr>
          </a:p>
          <a:p>
            <a:pPr marL="0" lvl="0" indent="0" algn="l" rtl="0">
              <a:lnSpc>
                <a:spcPct val="150000"/>
              </a:lnSpc>
              <a:spcBef>
                <a:spcPts val="0"/>
              </a:spcBef>
              <a:spcAft>
                <a:spcPts val="0"/>
              </a:spcAft>
              <a:buNone/>
            </a:pPr>
            <a:r>
              <a:rPr lang="en-GB" sz="1600" b="1">
                <a:solidFill>
                  <a:srgbClr val="FFFFFF"/>
                </a:solidFill>
                <a:latin typeface="Comfortaa"/>
                <a:ea typeface="Comfortaa"/>
                <a:cs typeface="Comfortaa"/>
                <a:sym typeface="Comfortaa"/>
              </a:rPr>
              <a:t>Vivianna Amelissa </a:t>
            </a:r>
            <a:endParaRPr sz="1600" b="1">
              <a:solidFill>
                <a:srgbClr val="FFFFFF"/>
              </a:solidFill>
              <a:latin typeface="Comfortaa"/>
              <a:ea typeface="Comfortaa"/>
              <a:cs typeface="Comfortaa"/>
              <a:sym typeface="Comfortaa"/>
            </a:endParaRPr>
          </a:p>
          <a:p>
            <a:pPr marL="0" lvl="0" indent="0" algn="l" rtl="0">
              <a:lnSpc>
                <a:spcPct val="150000"/>
              </a:lnSpc>
              <a:spcBef>
                <a:spcPts val="0"/>
              </a:spcBef>
              <a:spcAft>
                <a:spcPts val="0"/>
              </a:spcAft>
              <a:buNone/>
            </a:pPr>
            <a:r>
              <a:rPr lang="en-GB" sz="1600" b="1">
                <a:solidFill>
                  <a:srgbClr val="FFFFFF"/>
                </a:solidFill>
                <a:latin typeface="Comfortaa"/>
                <a:ea typeface="Comfortaa"/>
                <a:cs typeface="Comfortaa"/>
                <a:sym typeface="Comfortaa"/>
              </a:rPr>
              <a:t>Toon Shu Hui</a:t>
            </a:r>
            <a:endParaRPr sz="1600" b="1">
              <a:solidFill>
                <a:srgbClr val="FFFFFF"/>
              </a:solidFill>
              <a:latin typeface="Comfortaa"/>
              <a:ea typeface="Comfortaa"/>
              <a:cs typeface="Comfortaa"/>
              <a:sym typeface="Comfortaa"/>
            </a:endParaRPr>
          </a:p>
          <a:p>
            <a:pPr marL="0" lvl="0" indent="0" algn="l" rtl="0">
              <a:lnSpc>
                <a:spcPct val="150000"/>
              </a:lnSpc>
              <a:spcBef>
                <a:spcPts val="0"/>
              </a:spcBef>
              <a:spcAft>
                <a:spcPts val="0"/>
              </a:spcAft>
              <a:buNone/>
            </a:pPr>
            <a:r>
              <a:rPr lang="en-GB" sz="1600" b="1">
                <a:solidFill>
                  <a:srgbClr val="FFFFFF"/>
                </a:solidFill>
                <a:latin typeface="Comfortaa"/>
                <a:ea typeface="Comfortaa"/>
                <a:cs typeface="Comfortaa"/>
                <a:sym typeface="Comfortaa"/>
              </a:rPr>
              <a:t>Yee Zi Wei</a:t>
            </a:r>
            <a:endParaRPr sz="1600" b="1">
              <a:solidFill>
                <a:srgbClr val="FFFFFF"/>
              </a:solidFill>
              <a:latin typeface="Comfortaa"/>
              <a:ea typeface="Comfortaa"/>
              <a:cs typeface="Comfortaa"/>
              <a:sym typeface="Comfortaa"/>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90425" y="954350"/>
            <a:ext cx="1788300" cy="31632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GB" sz="2600"/>
              <a:t>Introduction</a:t>
            </a:r>
            <a:endParaRPr sz="2600"/>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endParaRPr sz="1200"/>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p>
          <a:p>
            <a:pPr marL="0" lvl="0" indent="0" algn="r" rtl="0">
              <a:spcBef>
                <a:spcPts val="0"/>
              </a:spcBef>
              <a:spcAft>
                <a:spcPts val="0"/>
              </a:spcAft>
              <a:buNone/>
            </a:pPr>
            <a:endParaRPr sz="1200"/>
          </a:p>
        </p:txBody>
      </p:sp>
      <p:sp>
        <p:nvSpPr>
          <p:cNvPr id="78" name="Google Shape;78;p13"/>
          <p:cNvSpPr txBox="1"/>
          <p:nvPr>
            <p:ph type="body" idx="1"/>
          </p:nvPr>
        </p:nvSpPr>
        <p:spPr>
          <a:xfrm>
            <a:off x="2183375" y="1026000"/>
            <a:ext cx="5270700" cy="3091500"/>
          </a:xfrm>
          <a:prstGeom prst="rect">
            <a:avLst/>
          </a:prstGeom>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panose="020B0604020202020204"/>
              <a:buNone/>
            </a:pPr>
            <a:r>
              <a:rPr lang="en-GB" sz="1400">
                <a:solidFill>
                  <a:srgbClr val="24292E"/>
                </a:solidFill>
                <a:highlight>
                  <a:srgbClr val="FFFFFF"/>
                </a:highlight>
                <a:latin typeface="Calibri" panose="020F0502020204030204"/>
                <a:ea typeface="Calibri" panose="020F0502020204030204"/>
                <a:cs typeface="Calibri" panose="020F0502020204030204"/>
                <a:sym typeface="Calibri" panose="020F0502020204030204"/>
              </a:rPr>
              <a:t>This is an interactive program created by Vivianna, Shu Hui and Zi Wei *</a:t>
            </a:r>
            <a:r>
              <a:rPr lang="en-GB" sz="1400" b="1">
                <a:solidFill>
                  <a:srgbClr val="24292E"/>
                </a:solidFill>
                <a:highlight>
                  <a:srgbClr val="FFFFFF"/>
                </a:highlight>
                <a:latin typeface="Calibri" panose="020F0502020204030204"/>
                <a:ea typeface="Calibri" panose="020F0502020204030204"/>
                <a:cs typeface="Calibri" panose="020F0502020204030204"/>
                <a:sym typeface="Calibri" panose="020F0502020204030204"/>
              </a:rPr>
              <a:t>specially*</a:t>
            </a:r>
            <a:r>
              <a:rPr lang="en-GB" sz="1400">
                <a:solidFill>
                  <a:srgbClr val="24292E"/>
                </a:solidFill>
                <a:highlight>
                  <a:srgbClr val="FFFFFF"/>
                </a:highlight>
                <a:latin typeface="Calibri" panose="020F0502020204030204"/>
                <a:ea typeface="Calibri" panose="020F0502020204030204"/>
                <a:cs typeface="Calibri" panose="020F0502020204030204"/>
                <a:sym typeface="Calibri" panose="020F0502020204030204"/>
              </a:rPr>
              <a:t> for School of Computing. This program allows lecturers to input student’s name, matric number, subject codes and marks. Firstly, the CGPA Calculator will accept input of the string subject code, then it will generate the subject name after comparing the string in “code.txt” file. To obtain the credit hours, it extract the last value of string subject code and change it from string to integer. Next, lecturer will need to input the marks for each subject, the calculator will then generate the grade and grade point. With the credit hours and the grade points obtain, the program will the calculate the CGPA of the student.</a:t>
            </a:r>
            <a:endParaRPr sz="1200">
              <a:solidFill>
                <a:srgbClr val="24292E"/>
              </a:solidFill>
              <a:highlight>
                <a:srgbClr val="FFFFFF"/>
              </a:highlight>
              <a:latin typeface="Calibri" panose="020F0502020204030204"/>
              <a:ea typeface="Calibri" panose="020F0502020204030204"/>
              <a:cs typeface="Calibri" panose="020F0502020204030204"/>
              <a:sym typeface="Calibri" panose="020F0502020204030204"/>
            </a:endParaRPr>
          </a:p>
          <a:p>
            <a:pPr marL="0" lvl="0" indent="0" algn="l" rtl="0">
              <a:spcBef>
                <a:spcPts val="800"/>
              </a:spcBef>
              <a:spcAft>
                <a:spcPts val="800"/>
              </a:spcAft>
              <a:buClr>
                <a:schemeClr val="dk1"/>
              </a:buClr>
              <a:buSzPts val="1100"/>
              <a:buFont typeface="Arial" panose="020B0604020202020204"/>
              <a:buNone/>
            </a:pPr>
            <a:endParaRPr>
              <a:solidFill>
                <a:srgbClr val="6B6E81"/>
              </a:solidFill>
            </a:endParaRPr>
          </a:p>
        </p:txBody>
      </p:sp>
      <p:sp>
        <p:nvSpPr>
          <p:cNvPr id="79" name="Google Shape;79;p13"/>
          <p:cNvSpPr txBox="1"/>
          <p:nvPr/>
        </p:nvSpPr>
        <p:spPr>
          <a:xfrm>
            <a:off x="231075" y="3241850"/>
            <a:ext cx="957300" cy="8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endParaRPr sz="7200">
              <a:latin typeface="Frank Ruhl Libre Light" panose="00000400000000000000"/>
              <a:ea typeface="Frank Ruhl Libre Light" panose="00000400000000000000"/>
              <a:cs typeface="Frank Ruhl Libre Light" panose="00000400000000000000"/>
              <a:sym typeface="Frank Ruhl Libre Light" panose="00000400000000000000"/>
            </a:endParaRPr>
          </a:p>
        </p:txBody>
      </p:sp>
      <p:grpSp>
        <p:nvGrpSpPr>
          <p:cNvPr id="80" name="Google Shape;80;p13"/>
          <p:cNvGrpSpPr/>
          <p:nvPr/>
        </p:nvGrpSpPr>
        <p:grpSpPr>
          <a:xfrm>
            <a:off x="8142254" y="3774419"/>
            <a:ext cx="808545" cy="1127981"/>
            <a:chOff x="6718575" y="2318625"/>
            <a:chExt cx="256950" cy="407375"/>
          </a:xfrm>
        </p:grpSpPr>
        <p:sp>
          <p:nvSpPr>
            <p:cNvPr id="81" name="Google Shape;81;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9050" cap="rnd" cmpd="sng">
              <a:solidFill>
                <a:srgbClr val="D9DC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highlight>
                  <a:srgbClr val="FFFFFF"/>
                </a:highlight>
              </a:endParaRPr>
            </a:p>
          </p:txBody>
        </p:sp>
        <p:sp>
          <p:nvSpPr>
            <p:cNvPr id="82" name="Google Shape;82;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9050" cap="rnd" cmpd="sng">
              <a:solidFill>
                <a:srgbClr val="D9DC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highlight>
                  <a:srgbClr val="FFFFFF"/>
                </a:highlight>
              </a:endParaRPr>
            </a:p>
          </p:txBody>
        </p:sp>
        <p:sp>
          <p:nvSpPr>
            <p:cNvPr id="83" name="Google Shape;83;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9050" cap="rnd" cmpd="sng">
              <a:solidFill>
                <a:srgbClr val="D9DC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highlight>
                  <a:srgbClr val="FFFFFF"/>
                </a:highlight>
              </a:endParaRPr>
            </a:p>
          </p:txBody>
        </p:sp>
        <p:sp>
          <p:nvSpPr>
            <p:cNvPr id="84" name="Google Shape;84;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9050" cap="rnd" cmpd="sng">
              <a:solidFill>
                <a:srgbClr val="D9DC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highlight>
                  <a:srgbClr val="FFFFFF"/>
                </a:highlight>
              </a:endParaRPr>
            </a:p>
          </p:txBody>
        </p:sp>
        <p:sp>
          <p:nvSpPr>
            <p:cNvPr id="85" name="Google Shape;85;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9050" cap="rnd" cmpd="sng">
              <a:solidFill>
                <a:srgbClr val="D9DC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highlight>
                  <a:srgbClr val="FFFFFF"/>
                </a:highlight>
              </a:endParaRPr>
            </a:p>
          </p:txBody>
        </p:sp>
        <p:sp>
          <p:nvSpPr>
            <p:cNvPr id="86" name="Google Shape;86;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9050" cap="rnd" cmpd="sng">
              <a:solidFill>
                <a:srgbClr val="D9DC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highlight>
                  <a:srgbClr val="FFFFFF"/>
                </a:highlight>
              </a:endParaRPr>
            </a:p>
          </p:txBody>
        </p:sp>
        <p:sp>
          <p:nvSpPr>
            <p:cNvPr id="87" name="Google Shape;87;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9050" cap="rnd" cmpd="sng">
              <a:solidFill>
                <a:srgbClr val="D9DC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highlight>
                  <a:srgbClr val="FFFFFF"/>
                </a:highlight>
              </a:endParaRPr>
            </a:p>
          </p:txBody>
        </p:sp>
        <p:sp>
          <p:nvSpPr>
            <p:cNvPr id="88" name="Google Shape;88;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9050" cap="rnd" cmpd="sng">
              <a:solidFill>
                <a:srgbClr val="D9DC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highlight>
                  <a:srgbClr val="FFFFFF"/>
                </a:highlight>
              </a:endParaRPr>
            </a:p>
          </p:txBody>
        </p:sp>
      </p:grpSp>
    </p:spTree>
  </p:cSld>
  <p:clrMapOvr>
    <a:masterClrMapping/>
  </p:clrMapOvr>
  <p:transition>
    <p:fade thruBlk="1"/>
  </p:transition>
</p:sld>
</file>

<file path=ppt/theme/theme1.xml><?xml version="1.0" encoding="utf-8"?>
<a:theme xmlns:a="http://schemas.openxmlformats.org/drawingml/2006/main" name="Octa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827</Words>
  <Application>WPS Presentation</Application>
  <PresentationFormat/>
  <Paragraphs>30</Paragraphs>
  <Slides>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vt:i4>
      </vt:variant>
    </vt:vector>
  </HeadingPairs>
  <TitlesOfParts>
    <vt:vector size="14" baseType="lpstr">
      <vt:lpstr>Arial</vt:lpstr>
      <vt:lpstr>SimSun</vt:lpstr>
      <vt:lpstr>Wingdings</vt:lpstr>
      <vt:lpstr>Arial</vt:lpstr>
      <vt:lpstr>IBM Plex Sans Condensed</vt:lpstr>
      <vt:lpstr>Frank Ruhl Libre Light</vt:lpstr>
      <vt:lpstr>Comfortaa</vt:lpstr>
      <vt:lpstr>Calibri</vt:lpstr>
      <vt:lpstr>Microsoft YaHei</vt:lpstr>
      <vt:lpstr>Arial Unicode MS</vt:lpstr>
      <vt:lpstr>Frank Ruhl Libre</vt:lpstr>
      <vt:lpstr>Octavia template</vt:lpstr>
      <vt:lpstr>Final Project</vt:lpstr>
      <vt:lpstr>Introduction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CGPA CALCULATORProgramming Techniques II Final Project</dc:title>
  <dc:creator/>
  <cp:lastModifiedBy>Yee Zi Wei</cp:lastModifiedBy>
  <cp:revision>1</cp:revision>
  <dcterms:created xsi:type="dcterms:W3CDTF">2019-05-02T15:16:12Z</dcterms:created>
  <dcterms:modified xsi:type="dcterms:W3CDTF">2019-05-02T15:16:14Z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