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853D-6B30-59A4-CD43-B91B148C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7F2F-1486-5283-F904-2454D618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E81D-72EF-B883-7FE3-41B98E3F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2DA3-649B-13BB-7782-CBA7ADBD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1C77-2310-88A4-F292-21FE7A14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8AC6-09DE-82E6-D051-A98053D0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3345-9213-0D3F-D0EA-6EE9E074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0E4F-4BAD-0B69-EC04-9F0C2E3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2094-D55D-3980-4CEF-258CECA9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008E-EFFA-51F5-EB1D-146C2D14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9CB44-F923-8900-2AED-D68C991D3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091D-B4B4-3D52-F949-F041D830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3DA2-1E79-BE41-DA65-0DAB0F33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4183-BD49-42D5-B8AD-AEAD6259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55E2-2E14-55A4-38FA-6E26317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8FB-6E67-2706-E643-0C747D31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9AD1-467F-BC20-DC32-CB42B252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3F3E-F42C-A491-5136-6337C10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72D8-A842-9C7D-56A2-28EB2103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9E84-20A7-20D2-EDF1-733EA42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92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711F-C5B6-08B2-97ED-3EE370C5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4B33-9C2B-31AF-FFA7-F966444F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6589-DFAB-8909-42DC-2E05007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E29B2-954E-A86E-24D4-1E733A34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80C6-52B6-EAC3-D598-BD8B75E6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1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A159-70F0-8C7F-BCC0-AC898C85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D23B-3947-3033-7F2C-95991760B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C28C-11D2-A099-53B8-99626EAB1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98F3-45D2-CB05-5564-A71AC0E0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D749-1B0B-3BA3-1AF6-8FCFB02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FDED-4D85-18DD-86DE-DB06F722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DABD-C79F-C96E-1D70-487758D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77AB-F0A3-8AE5-82A4-F58448CF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2B97-727C-A84A-AB4C-1824B1C5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8992F-C79D-A31B-11CC-901B9F66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29772-B747-0A60-13E6-493DB687E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59E35-9777-2959-1D11-9DE97D86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1299-3CE3-F64D-B531-0FB677E5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707B1-B745-F112-F6A3-2F88021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4BE-3DAD-DE46-1A70-538EB12D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91316-9E30-6570-10CC-55C464D6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2C49-1BD4-8B5E-F53F-DBF420D2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E512-B25D-8ACE-6013-198C3318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E5708-828E-396C-37AE-DA3EE36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6BD9-1D42-D6B6-998F-45E80373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C37A1-B209-4640-B556-D791319C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9987-161E-FD2E-9D82-22255273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39C9-F594-1A1E-ADE7-AE17D80D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F717-4076-F982-6EA8-4C2523E7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3FC9-E43F-64C1-36E1-442C93C4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B7A15-8C9C-A18F-DD71-F9635F69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3A5B4-52F9-3B9B-2E6F-CACB4177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3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683D-2805-C6EC-A182-A6622147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3AC9D-BD9B-F4E0-70ED-A1F052C4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F3C2-78DE-28B6-EE50-318A086B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36F7-C6F0-4B5F-B27B-B4347F27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C475-98D0-3C12-5DE7-C7F5EF3D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3E51-14BE-FB41-473A-156EBEBD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8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8A95B-7954-7E1C-C6F7-70BDC352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D52C5-33EC-8BDB-F677-5DC40D2C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F1F6-54C8-BCA3-37FB-DF2DF44D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E2468-6FC7-45D4-A8FD-4A7D14AB0B1E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6142-A542-9925-CF9F-D3BD052A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A1B7-F09E-62D4-E924-D26F72B16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4E2EA-BBF8-4764-9219-B9159BD0C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EC8378-0A00-35C5-DAB3-5F9308F9D203}"/>
              </a:ext>
            </a:extLst>
          </p:cNvPr>
          <p:cNvSpPr txBox="1"/>
          <p:nvPr/>
        </p:nvSpPr>
        <p:spPr>
          <a:xfrm>
            <a:off x="996696" y="731520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IN Black" panose="02020500000000000000" pitchFamily="18" charset="0"/>
              </a:rPr>
              <a:t>…/tic-tac-toe</a:t>
            </a:r>
            <a:endParaRPr lang="en-GB" sz="3200" dirty="0">
              <a:latin typeface="DIN Black" panose="02020500000000000000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87C48-220C-3586-A879-E558420089DD}"/>
              </a:ext>
            </a:extLst>
          </p:cNvPr>
          <p:cNvSpPr txBox="1"/>
          <p:nvPr/>
        </p:nvSpPr>
        <p:spPr>
          <a:xfrm>
            <a:off x="996695" y="1316295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IN Black" panose="02020500000000000000" pitchFamily="18" charset="0"/>
              </a:rPr>
              <a:t>…/</a:t>
            </a:r>
            <a:endParaRPr lang="en-GB" sz="3200" dirty="0">
              <a:latin typeface="DIN Black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2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DIN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aoun ‎</dc:creator>
  <cp:lastModifiedBy>aoun ‎</cp:lastModifiedBy>
  <cp:revision>2</cp:revision>
  <dcterms:created xsi:type="dcterms:W3CDTF">2025-08-21T06:29:11Z</dcterms:created>
  <dcterms:modified xsi:type="dcterms:W3CDTF">2025-08-21T08:59:17Z</dcterms:modified>
</cp:coreProperties>
</file>