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7D659D-E74C-470D-8977-AA677C666DDF}" v="19" dt="2022-03-21T06:00:41.6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ixiang Loh" userId="01080b46c13b18c1" providerId="LiveId" clId="{417D659D-E74C-470D-8977-AA677C666DDF}"/>
    <pc:docChg chg="undo redo custSel addSld modSld">
      <pc:chgData name="Zixiang Loh" userId="01080b46c13b18c1" providerId="LiveId" clId="{417D659D-E74C-470D-8977-AA677C666DDF}" dt="2022-03-21T06:01:21.619" v="3956" actId="20577"/>
      <pc:docMkLst>
        <pc:docMk/>
      </pc:docMkLst>
      <pc:sldChg chg="modSp mod">
        <pc:chgData name="Zixiang Loh" userId="01080b46c13b18c1" providerId="LiveId" clId="{417D659D-E74C-470D-8977-AA677C666DDF}" dt="2022-03-21T04:43:16.592" v="208" actId="20577"/>
        <pc:sldMkLst>
          <pc:docMk/>
          <pc:sldMk cId="232184927" sldId="256"/>
        </pc:sldMkLst>
        <pc:spChg chg="mod">
          <ac:chgData name="Zixiang Loh" userId="01080b46c13b18c1" providerId="LiveId" clId="{417D659D-E74C-470D-8977-AA677C666DDF}" dt="2022-03-21T04:43:16.592" v="208" actId="20577"/>
          <ac:spMkLst>
            <pc:docMk/>
            <pc:sldMk cId="232184927" sldId="256"/>
            <ac:spMk id="3" creationId="{81A091AA-E01E-4D8E-A192-0BBA7FA87974}"/>
          </ac:spMkLst>
        </pc:spChg>
      </pc:sldChg>
      <pc:sldChg chg="addSp modSp mod">
        <pc:chgData name="Zixiang Loh" userId="01080b46c13b18c1" providerId="LiveId" clId="{417D659D-E74C-470D-8977-AA677C666DDF}" dt="2022-03-21T05:57:50.510" v="3703" actId="57"/>
        <pc:sldMkLst>
          <pc:docMk/>
          <pc:sldMk cId="2496069828" sldId="257"/>
        </pc:sldMkLst>
        <pc:spChg chg="mod">
          <ac:chgData name="Zixiang Loh" userId="01080b46c13b18c1" providerId="LiveId" clId="{417D659D-E74C-470D-8977-AA677C666DDF}" dt="2022-03-21T04:44:41.918" v="297" actId="20577"/>
          <ac:spMkLst>
            <pc:docMk/>
            <pc:sldMk cId="2496069828" sldId="257"/>
            <ac:spMk id="3" creationId="{78BDCD3A-CB6E-449A-8C85-387C180E7EFE}"/>
          </ac:spMkLst>
        </pc:spChg>
        <pc:spChg chg="add mod">
          <ac:chgData name="Zixiang Loh" userId="01080b46c13b18c1" providerId="LiveId" clId="{417D659D-E74C-470D-8977-AA677C666DDF}" dt="2022-03-21T05:57:50.510" v="3703" actId="57"/>
          <ac:spMkLst>
            <pc:docMk/>
            <pc:sldMk cId="2496069828" sldId="257"/>
            <ac:spMk id="6" creationId="{8F095FC9-D7AD-4D8A-8EBC-C701DBEB14FD}"/>
          </ac:spMkLst>
        </pc:spChg>
      </pc:sldChg>
      <pc:sldChg chg="modSp new mod">
        <pc:chgData name="Zixiang Loh" userId="01080b46c13b18c1" providerId="LiveId" clId="{417D659D-E74C-470D-8977-AA677C666DDF}" dt="2022-03-21T05:47:16.704" v="2480" actId="20577"/>
        <pc:sldMkLst>
          <pc:docMk/>
          <pc:sldMk cId="1320143830" sldId="258"/>
        </pc:sldMkLst>
        <pc:spChg chg="mod">
          <ac:chgData name="Zixiang Loh" userId="01080b46c13b18c1" providerId="LiveId" clId="{417D659D-E74C-470D-8977-AA677C666DDF}" dt="2022-03-21T04:46:32.084" v="397" actId="20577"/>
          <ac:spMkLst>
            <pc:docMk/>
            <pc:sldMk cId="1320143830" sldId="258"/>
            <ac:spMk id="2" creationId="{49DB4143-EBD9-44A5-A8A5-99737BA89DE1}"/>
          </ac:spMkLst>
        </pc:spChg>
        <pc:spChg chg="mod">
          <ac:chgData name="Zixiang Loh" userId="01080b46c13b18c1" providerId="LiveId" clId="{417D659D-E74C-470D-8977-AA677C666DDF}" dt="2022-03-21T05:47:16.704" v="2480" actId="20577"/>
          <ac:spMkLst>
            <pc:docMk/>
            <pc:sldMk cId="1320143830" sldId="258"/>
            <ac:spMk id="3" creationId="{67B14D90-6157-4726-A4F8-FC31B1C5CEB5}"/>
          </ac:spMkLst>
        </pc:spChg>
      </pc:sldChg>
      <pc:sldChg chg="addSp delSp modSp add mod">
        <pc:chgData name="Zixiang Loh" userId="01080b46c13b18c1" providerId="LiveId" clId="{417D659D-E74C-470D-8977-AA677C666DDF}" dt="2022-03-21T06:01:21.619" v="3956" actId="20577"/>
        <pc:sldMkLst>
          <pc:docMk/>
          <pc:sldMk cId="2912780986" sldId="259"/>
        </pc:sldMkLst>
        <pc:spChg chg="mod">
          <ac:chgData name="Zixiang Loh" userId="01080b46c13b18c1" providerId="LiveId" clId="{417D659D-E74C-470D-8977-AA677C666DDF}" dt="2022-03-21T05:03:58.181" v="2375" actId="20577"/>
          <ac:spMkLst>
            <pc:docMk/>
            <pc:sldMk cId="2912780986" sldId="259"/>
            <ac:spMk id="2" creationId="{49DB4143-EBD9-44A5-A8A5-99737BA89DE1}"/>
          </ac:spMkLst>
        </pc:spChg>
        <pc:spChg chg="mod">
          <ac:chgData name="Zixiang Loh" userId="01080b46c13b18c1" providerId="LiveId" clId="{417D659D-E74C-470D-8977-AA677C666DDF}" dt="2022-03-21T05:59:40.882" v="3772" actId="20577"/>
          <ac:spMkLst>
            <pc:docMk/>
            <pc:sldMk cId="2912780986" sldId="259"/>
            <ac:spMk id="3" creationId="{67B14D90-6157-4726-A4F8-FC31B1C5CEB5}"/>
          </ac:spMkLst>
        </pc:spChg>
        <pc:spChg chg="add del mod">
          <ac:chgData name="Zixiang Loh" userId="01080b46c13b18c1" providerId="LiveId" clId="{417D659D-E74C-470D-8977-AA677C666DDF}" dt="2022-03-21T05:57:14.275" v="3627"/>
          <ac:spMkLst>
            <pc:docMk/>
            <pc:sldMk cId="2912780986" sldId="259"/>
            <ac:spMk id="13" creationId="{08613031-8F6A-4342-9382-734A23A51452}"/>
          </ac:spMkLst>
        </pc:spChg>
        <pc:spChg chg="add mod">
          <ac:chgData name="Zixiang Loh" userId="01080b46c13b18c1" providerId="LiveId" clId="{417D659D-E74C-470D-8977-AA677C666DDF}" dt="2022-03-21T05:57:37.673" v="3700" actId="122"/>
          <ac:spMkLst>
            <pc:docMk/>
            <pc:sldMk cId="2912780986" sldId="259"/>
            <ac:spMk id="14" creationId="{6CDA0C0D-8DD8-4EC2-84D3-FA03E117A67C}"/>
          </ac:spMkLst>
        </pc:spChg>
        <pc:spChg chg="add mod">
          <ac:chgData name="Zixiang Loh" userId="01080b46c13b18c1" providerId="LiveId" clId="{417D659D-E74C-470D-8977-AA677C666DDF}" dt="2022-03-21T05:58:51.548" v="3738" actId="20577"/>
          <ac:spMkLst>
            <pc:docMk/>
            <pc:sldMk cId="2912780986" sldId="259"/>
            <ac:spMk id="15" creationId="{5EB77EF2-4832-40A1-AC8D-F6645D04142A}"/>
          </ac:spMkLst>
        </pc:spChg>
        <pc:spChg chg="add mod">
          <ac:chgData name="Zixiang Loh" userId="01080b46c13b18c1" providerId="LiveId" clId="{417D659D-E74C-470D-8977-AA677C666DDF}" dt="2022-03-21T05:58:57.930" v="3741" actId="207"/>
          <ac:spMkLst>
            <pc:docMk/>
            <pc:sldMk cId="2912780986" sldId="259"/>
            <ac:spMk id="16" creationId="{166CA31B-07F8-45DF-9183-C5F0571EAC35}"/>
          </ac:spMkLst>
        </pc:spChg>
        <pc:spChg chg="add mod">
          <ac:chgData name="Zixiang Loh" userId="01080b46c13b18c1" providerId="LiveId" clId="{417D659D-E74C-470D-8977-AA677C666DDF}" dt="2022-03-21T05:59:30.277" v="3754" actId="1076"/>
          <ac:spMkLst>
            <pc:docMk/>
            <pc:sldMk cId="2912780986" sldId="259"/>
            <ac:spMk id="17" creationId="{C1160D9B-B32E-4896-BDC6-725D661801CC}"/>
          </ac:spMkLst>
        </pc:spChg>
        <pc:spChg chg="add mod">
          <ac:chgData name="Zixiang Loh" userId="01080b46c13b18c1" providerId="LiveId" clId="{417D659D-E74C-470D-8977-AA677C666DDF}" dt="2022-03-21T06:01:21.619" v="3956" actId="20577"/>
          <ac:spMkLst>
            <pc:docMk/>
            <pc:sldMk cId="2912780986" sldId="259"/>
            <ac:spMk id="20" creationId="{43B734A2-3B9C-4AEF-8361-B3663D5D91E5}"/>
          </ac:spMkLst>
        </pc:spChg>
        <pc:picChg chg="add mod">
          <ac:chgData name="Zixiang Loh" userId="01080b46c13b18c1" providerId="LiveId" clId="{417D659D-E74C-470D-8977-AA677C666DDF}" dt="2022-03-21T05:57:09.606" v="3625" actId="1076"/>
          <ac:picMkLst>
            <pc:docMk/>
            <pc:sldMk cId="2912780986" sldId="259"/>
            <ac:picMk id="5" creationId="{8535FEB1-BC38-489E-995F-04261BA87E60}"/>
          </ac:picMkLst>
        </pc:picChg>
        <pc:picChg chg="add mod">
          <ac:chgData name="Zixiang Loh" userId="01080b46c13b18c1" providerId="LiveId" clId="{417D659D-E74C-470D-8977-AA677C666DDF}" dt="2022-03-21T05:56:11.550" v="3611" actId="1076"/>
          <ac:picMkLst>
            <pc:docMk/>
            <pc:sldMk cId="2912780986" sldId="259"/>
            <ac:picMk id="7" creationId="{09466907-8771-44BF-89C1-06144632E12D}"/>
          </ac:picMkLst>
        </pc:picChg>
        <pc:picChg chg="add mod">
          <ac:chgData name="Zixiang Loh" userId="01080b46c13b18c1" providerId="LiveId" clId="{417D659D-E74C-470D-8977-AA677C666DDF}" dt="2022-03-21T06:00:39.316" v="3775" actId="14100"/>
          <ac:picMkLst>
            <pc:docMk/>
            <pc:sldMk cId="2912780986" sldId="259"/>
            <ac:picMk id="19" creationId="{89CBF0FD-C4E3-4791-AB75-45C69C041373}"/>
          </ac:picMkLst>
        </pc:picChg>
        <pc:cxnChg chg="add mod">
          <ac:chgData name="Zixiang Loh" userId="01080b46c13b18c1" providerId="LiveId" clId="{417D659D-E74C-470D-8977-AA677C666DDF}" dt="2022-03-21T05:58:11.910" v="3714" actId="208"/>
          <ac:cxnSpMkLst>
            <pc:docMk/>
            <pc:sldMk cId="2912780986" sldId="259"/>
            <ac:cxnSpMk id="9" creationId="{8532B77E-CFE6-478A-8201-BA8E3102C0C4}"/>
          </ac:cxnSpMkLst>
        </pc:cxnChg>
        <pc:cxnChg chg="add mod">
          <ac:chgData name="Zixiang Loh" userId="01080b46c13b18c1" providerId="LiveId" clId="{417D659D-E74C-470D-8977-AA677C666DDF}" dt="2022-03-21T05:59:00.926" v="3742" actId="208"/>
          <ac:cxnSpMkLst>
            <pc:docMk/>
            <pc:sldMk cId="2912780986" sldId="259"/>
            <ac:cxnSpMk id="11" creationId="{CB411968-8C79-4695-AA2A-01EB77DB759B}"/>
          </ac:cxnSpMkLst>
        </pc:cxnChg>
        <pc:cxnChg chg="add mod">
          <ac:chgData name="Zixiang Loh" userId="01080b46c13b18c1" providerId="LiveId" clId="{417D659D-E74C-470D-8977-AA677C666DDF}" dt="2022-03-21T05:59:18.894" v="3753" actId="208"/>
          <ac:cxnSpMkLst>
            <pc:docMk/>
            <pc:sldMk cId="2912780986" sldId="259"/>
            <ac:cxnSpMk id="12" creationId="{763C194A-1559-481B-8E11-5DB3E6DA79E8}"/>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1A116C-1093-49D2-BFA1-3C0F25593396}" type="datetimeFigureOut">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1D1DCC2-1B59-4E7F-ACE6-AD13E9837A5A}" type="slidenum">
              <a:rPr lang="en-US" smtClean="0"/>
              <a:t>‹#›</a:t>
            </a:fld>
            <a:endParaRPr lang="en-US"/>
          </a:p>
        </p:txBody>
      </p:sp>
    </p:spTree>
    <p:extLst>
      <p:ext uri="{BB962C8B-B14F-4D97-AF65-F5344CB8AC3E}">
        <p14:creationId xmlns:p14="http://schemas.microsoft.com/office/powerpoint/2010/main" val="2878546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1A116C-1093-49D2-BFA1-3C0F25593396}" type="datetimeFigureOut">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1D1DCC2-1B59-4E7F-ACE6-AD13E9837A5A}" type="slidenum">
              <a:rPr lang="en-US" smtClean="0"/>
              <a:t>‹#›</a:t>
            </a:fld>
            <a:endParaRPr lang="en-US"/>
          </a:p>
        </p:txBody>
      </p:sp>
    </p:spTree>
    <p:extLst>
      <p:ext uri="{BB962C8B-B14F-4D97-AF65-F5344CB8AC3E}">
        <p14:creationId xmlns:p14="http://schemas.microsoft.com/office/powerpoint/2010/main" val="2109796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1A116C-1093-49D2-BFA1-3C0F25593396}" type="datetimeFigureOut">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1D1DCC2-1B59-4E7F-ACE6-AD13E9837A5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83891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51A116C-1093-49D2-BFA1-3C0F25593396}" type="datetimeFigureOut">
              <a:rPr lang="en-US" smtClean="0"/>
              <a:t>3/20/2022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1D1DCC2-1B59-4E7F-ACE6-AD13E9837A5A}" type="slidenum">
              <a:rPr lang="en-US" smtClean="0"/>
              <a:t>‹#›</a:t>
            </a:fld>
            <a:endParaRPr lang="en-US"/>
          </a:p>
        </p:txBody>
      </p:sp>
    </p:spTree>
    <p:extLst>
      <p:ext uri="{BB962C8B-B14F-4D97-AF65-F5344CB8AC3E}">
        <p14:creationId xmlns:p14="http://schemas.microsoft.com/office/powerpoint/2010/main" val="3673973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51A116C-1093-49D2-BFA1-3C0F25593396}" type="datetimeFigureOut">
              <a:rPr lang="en-US" smtClean="0"/>
              <a:t>3/20/2022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1D1DCC2-1B59-4E7F-ACE6-AD13E9837A5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17035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51A116C-1093-49D2-BFA1-3C0F25593396}" type="datetimeFigureOut">
              <a:rPr lang="en-US" smtClean="0"/>
              <a:t>3/20/2022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1D1DCC2-1B59-4E7F-ACE6-AD13E9837A5A}" type="slidenum">
              <a:rPr lang="en-US" smtClean="0"/>
              <a:t>‹#›</a:t>
            </a:fld>
            <a:endParaRPr lang="en-US"/>
          </a:p>
        </p:txBody>
      </p:sp>
    </p:spTree>
    <p:extLst>
      <p:ext uri="{BB962C8B-B14F-4D97-AF65-F5344CB8AC3E}">
        <p14:creationId xmlns:p14="http://schemas.microsoft.com/office/powerpoint/2010/main" val="3401899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1A116C-1093-49D2-BFA1-3C0F25593396}" type="datetimeFigureOut">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1D1DCC2-1B59-4E7F-ACE6-AD13E9837A5A}" type="slidenum">
              <a:rPr lang="en-US" smtClean="0"/>
              <a:t>‹#›</a:t>
            </a:fld>
            <a:endParaRPr lang="en-US"/>
          </a:p>
        </p:txBody>
      </p:sp>
    </p:spTree>
    <p:extLst>
      <p:ext uri="{BB962C8B-B14F-4D97-AF65-F5344CB8AC3E}">
        <p14:creationId xmlns:p14="http://schemas.microsoft.com/office/powerpoint/2010/main" val="718004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1A116C-1093-49D2-BFA1-3C0F25593396}" type="datetimeFigureOut">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1D1DCC2-1B59-4E7F-ACE6-AD13E9837A5A}" type="slidenum">
              <a:rPr lang="en-US" smtClean="0"/>
              <a:t>‹#›</a:t>
            </a:fld>
            <a:endParaRPr lang="en-US"/>
          </a:p>
        </p:txBody>
      </p:sp>
    </p:spTree>
    <p:extLst>
      <p:ext uri="{BB962C8B-B14F-4D97-AF65-F5344CB8AC3E}">
        <p14:creationId xmlns:p14="http://schemas.microsoft.com/office/powerpoint/2010/main" val="3758749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1A116C-1093-49D2-BFA1-3C0F25593396}" type="datetimeFigureOut">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1D1DCC2-1B59-4E7F-ACE6-AD13E9837A5A}" type="slidenum">
              <a:rPr lang="en-US" smtClean="0"/>
              <a:t>‹#›</a:t>
            </a:fld>
            <a:endParaRPr lang="en-US"/>
          </a:p>
        </p:txBody>
      </p:sp>
    </p:spTree>
    <p:extLst>
      <p:ext uri="{BB962C8B-B14F-4D97-AF65-F5344CB8AC3E}">
        <p14:creationId xmlns:p14="http://schemas.microsoft.com/office/powerpoint/2010/main" val="2533113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1A116C-1093-49D2-BFA1-3C0F25593396}" type="datetimeFigureOut">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1D1DCC2-1B59-4E7F-ACE6-AD13E9837A5A}" type="slidenum">
              <a:rPr lang="en-US" smtClean="0"/>
              <a:t>‹#›</a:t>
            </a:fld>
            <a:endParaRPr lang="en-US"/>
          </a:p>
        </p:txBody>
      </p:sp>
    </p:spTree>
    <p:extLst>
      <p:ext uri="{BB962C8B-B14F-4D97-AF65-F5344CB8AC3E}">
        <p14:creationId xmlns:p14="http://schemas.microsoft.com/office/powerpoint/2010/main" val="2905453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1A116C-1093-49D2-BFA1-3C0F25593396}" type="datetimeFigureOut">
              <a:rPr lang="en-US" smtClean="0"/>
              <a:t>3/20/2022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1D1DCC2-1B59-4E7F-ACE6-AD13E9837A5A}" type="slidenum">
              <a:rPr lang="en-US" smtClean="0"/>
              <a:t>‹#›</a:t>
            </a:fld>
            <a:endParaRPr lang="en-US"/>
          </a:p>
        </p:txBody>
      </p:sp>
    </p:spTree>
    <p:extLst>
      <p:ext uri="{BB962C8B-B14F-4D97-AF65-F5344CB8AC3E}">
        <p14:creationId xmlns:p14="http://schemas.microsoft.com/office/powerpoint/2010/main" val="537291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1A116C-1093-49D2-BFA1-3C0F25593396}" type="datetimeFigureOut">
              <a:rPr lang="en-US" smtClean="0"/>
              <a:t>3/20/2022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1D1DCC2-1B59-4E7F-ACE6-AD13E9837A5A}" type="slidenum">
              <a:rPr lang="en-US" smtClean="0"/>
              <a:t>‹#›</a:t>
            </a:fld>
            <a:endParaRPr lang="en-US"/>
          </a:p>
        </p:txBody>
      </p:sp>
    </p:spTree>
    <p:extLst>
      <p:ext uri="{BB962C8B-B14F-4D97-AF65-F5344CB8AC3E}">
        <p14:creationId xmlns:p14="http://schemas.microsoft.com/office/powerpoint/2010/main" val="225955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1A116C-1093-49D2-BFA1-3C0F25593396}" type="datetimeFigureOut">
              <a:rPr lang="en-US" smtClean="0"/>
              <a:t>3/20/2022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1D1DCC2-1B59-4E7F-ACE6-AD13E9837A5A}" type="slidenum">
              <a:rPr lang="en-US" smtClean="0"/>
              <a:t>‹#›</a:t>
            </a:fld>
            <a:endParaRPr lang="en-US"/>
          </a:p>
        </p:txBody>
      </p:sp>
    </p:spTree>
    <p:extLst>
      <p:ext uri="{BB962C8B-B14F-4D97-AF65-F5344CB8AC3E}">
        <p14:creationId xmlns:p14="http://schemas.microsoft.com/office/powerpoint/2010/main" val="2921154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1A116C-1093-49D2-BFA1-3C0F25593396}" type="datetimeFigureOut">
              <a:rPr lang="en-US" smtClean="0"/>
              <a:t>3/20/2022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1D1DCC2-1B59-4E7F-ACE6-AD13E9837A5A}" type="slidenum">
              <a:rPr lang="en-US" smtClean="0"/>
              <a:t>‹#›</a:t>
            </a:fld>
            <a:endParaRPr lang="en-US"/>
          </a:p>
        </p:txBody>
      </p:sp>
    </p:spTree>
    <p:extLst>
      <p:ext uri="{BB962C8B-B14F-4D97-AF65-F5344CB8AC3E}">
        <p14:creationId xmlns:p14="http://schemas.microsoft.com/office/powerpoint/2010/main" val="6173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1A116C-1093-49D2-BFA1-3C0F25593396}" type="datetimeFigureOut">
              <a:rPr lang="en-US" smtClean="0"/>
              <a:t>3/20/2022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1D1DCC2-1B59-4E7F-ACE6-AD13E9837A5A}" type="slidenum">
              <a:rPr lang="en-US" smtClean="0"/>
              <a:t>‹#›</a:t>
            </a:fld>
            <a:endParaRPr lang="en-US"/>
          </a:p>
        </p:txBody>
      </p:sp>
    </p:spTree>
    <p:extLst>
      <p:ext uri="{BB962C8B-B14F-4D97-AF65-F5344CB8AC3E}">
        <p14:creationId xmlns:p14="http://schemas.microsoft.com/office/powerpoint/2010/main" val="2575982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1A116C-1093-49D2-BFA1-3C0F25593396}" type="datetimeFigureOut">
              <a:rPr lang="en-US" smtClean="0"/>
              <a:t>3/20/2022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1D1DCC2-1B59-4E7F-ACE6-AD13E9837A5A}" type="slidenum">
              <a:rPr lang="en-US" smtClean="0"/>
              <a:t>‹#›</a:t>
            </a:fld>
            <a:endParaRPr lang="en-US"/>
          </a:p>
        </p:txBody>
      </p:sp>
    </p:spTree>
    <p:extLst>
      <p:ext uri="{BB962C8B-B14F-4D97-AF65-F5344CB8AC3E}">
        <p14:creationId xmlns:p14="http://schemas.microsoft.com/office/powerpoint/2010/main" val="1398141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51A116C-1093-49D2-BFA1-3C0F25593396}" type="datetimeFigureOut">
              <a:rPr lang="en-US" smtClean="0"/>
              <a:t>3/20/2022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1D1DCC2-1B59-4E7F-ACE6-AD13E9837A5A}" type="slidenum">
              <a:rPr lang="en-US" smtClean="0"/>
              <a:t>‹#›</a:t>
            </a:fld>
            <a:endParaRPr lang="en-US"/>
          </a:p>
        </p:txBody>
      </p:sp>
    </p:spTree>
    <p:extLst>
      <p:ext uri="{BB962C8B-B14F-4D97-AF65-F5344CB8AC3E}">
        <p14:creationId xmlns:p14="http://schemas.microsoft.com/office/powerpoint/2010/main" val="22364622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drivendata.org/competitions/88/competition-air-quality-p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drivendata.co/blog/predict-pm25-benchmar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zixiangloh/nasa-dl-competition"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42D5D-8DDE-44F1-B12B-14B898256D4D}"/>
              </a:ext>
            </a:extLst>
          </p:cNvPr>
          <p:cNvSpPr>
            <a:spLocks noGrp="1"/>
          </p:cNvSpPr>
          <p:nvPr>
            <p:ph type="ctrTitle"/>
          </p:nvPr>
        </p:nvSpPr>
        <p:spPr/>
        <p:txBody>
          <a:bodyPr/>
          <a:lstStyle/>
          <a:p>
            <a:r>
              <a:rPr lang="en-US" dirty="0"/>
              <a:t>NASA Airathon: Predict Air Quality (Particulate Track)</a:t>
            </a:r>
          </a:p>
        </p:txBody>
      </p:sp>
      <p:sp>
        <p:nvSpPr>
          <p:cNvPr id="3" name="Subtitle 2">
            <a:extLst>
              <a:ext uri="{FF2B5EF4-FFF2-40B4-BE49-F238E27FC236}">
                <a16:creationId xmlns:a16="http://schemas.microsoft.com/office/drawing/2014/main" id="{81A091AA-E01E-4D8E-A192-0BBA7FA87974}"/>
              </a:ext>
            </a:extLst>
          </p:cNvPr>
          <p:cNvSpPr>
            <a:spLocks noGrp="1"/>
          </p:cNvSpPr>
          <p:nvPr>
            <p:ph type="subTitle" idx="1"/>
          </p:nvPr>
        </p:nvSpPr>
        <p:spPr/>
        <p:txBody>
          <a:bodyPr>
            <a:normAutofit fontScale="70000" lnSpcReduction="20000"/>
          </a:bodyPr>
          <a:lstStyle/>
          <a:p>
            <a:r>
              <a:rPr lang="en-US" i="1" dirty="0"/>
              <a:t>Hosted by NASA</a:t>
            </a:r>
          </a:p>
          <a:p>
            <a:r>
              <a:rPr lang="en-US" dirty="0"/>
              <a:t>Link: </a:t>
            </a:r>
            <a:r>
              <a:rPr lang="en-US" dirty="0">
                <a:hlinkClick r:id="rId2"/>
              </a:rPr>
              <a:t>https://www.drivendata.org/competitions/88/competition-air-quality-pm/</a:t>
            </a:r>
            <a:endParaRPr lang="en-US" dirty="0"/>
          </a:p>
          <a:p>
            <a:r>
              <a:rPr lang="en-US" dirty="0"/>
              <a:t>For Columbia University Deep Learning COMSW4995-012</a:t>
            </a:r>
          </a:p>
          <a:p>
            <a:r>
              <a:rPr lang="en-US" dirty="0"/>
              <a:t>Zixiang Loh (zl3021) &amp; John William </a:t>
            </a:r>
            <a:r>
              <a:rPr lang="en-US" dirty="0" err="1"/>
              <a:t>Blackwelder</a:t>
            </a:r>
            <a:r>
              <a:rPr lang="en-US" dirty="0"/>
              <a:t> (jwb2168) </a:t>
            </a:r>
          </a:p>
        </p:txBody>
      </p:sp>
    </p:spTree>
    <p:extLst>
      <p:ext uri="{BB962C8B-B14F-4D97-AF65-F5344CB8AC3E}">
        <p14:creationId xmlns:p14="http://schemas.microsoft.com/office/powerpoint/2010/main" val="232184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1F8A4-838F-40B3-A17A-A415A7131496}"/>
              </a:ext>
            </a:extLst>
          </p:cNvPr>
          <p:cNvSpPr>
            <a:spLocks noGrp="1"/>
          </p:cNvSpPr>
          <p:nvPr>
            <p:ph type="title"/>
          </p:nvPr>
        </p:nvSpPr>
        <p:spPr>
          <a:xfrm>
            <a:off x="1846476" y="129587"/>
            <a:ext cx="8911687" cy="709740"/>
          </a:xfrm>
        </p:spPr>
        <p:txBody>
          <a:bodyPr/>
          <a:lstStyle/>
          <a:p>
            <a:r>
              <a:rPr lang="en-US" dirty="0"/>
              <a:t>Summary</a:t>
            </a:r>
          </a:p>
        </p:txBody>
      </p:sp>
      <p:sp>
        <p:nvSpPr>
          <p:cNvPr id="3" name="Content Placeholder 2">
            <a:extLst>
              <a:ext uri="{FF2B5EF4-FFF2-40B4-BE49-F238E27FC236}">
                <a16:creationId xmlns:a16="http://schemas.microsoft.com/office/drawing/2014/main" id="{78BDCD3A-CB6E-449A-8C85-387C180E7EFE}"/>
              </a:ext>
            </a:extLst>
          </p:cNvPr>
          <p:cNvSpPr>
            <a:spLocks noGrp="1"/>
          </p:cNvSpPr>
          <p:nvPr>
            <p:ph idx="1"/>
          </p:nvPr>
        </p:nvSpPr>
        <p:spPr>
          <a:xfrm>
            <a:off x="5663682" y="839327"/>
            <a:ext cx="5840930" cy="5071895"/>
          </a:xfrm>
        </p:spPr>
        <p:txBody>
          <a:bodyPr>
            <a:normAutofit lnSpcReduction="10000"/>
          </a:bodyPr>
          <a:lstStyle/>
          <a:p>
            <a:r>
              <a:rPr lang="en-US" dirty="0"/>
              <a:t>The goal is to predict PM2.5 concentration data using either one or the combination of the data from 2 satellites:</a:t>
            </a:r>
          </a:p>
          <a:p>
            <a:pPr lvl="1"/>
            <a:r>
              <a:rPr lang="en-US" dirty="0"/>
              <a:t>MODIS/Terra and Aqua MAIAC Land Aerosol Optical Depth (AOD)</a:t>
            </a:r>
          </a:p>
          <a:p>
            <a:pPr lvl="1"/>
            <a:r>
              <a:rPr lang="en-US" dirty="0"/>
              <a:t>MISR Level 2 FIRSTLOOK Aerosol Product</a:t>
            </a:r>
          </a:p>
          <a:p>
            <a:r>
              <a:rPr lang="en-US" dirty="0"/>
              <a:t>We only used the MODIS satellite data (MAIAC) HDF files.</a:t>
            </a:r>
          </a:p>
          <a:p>
            <a:r>
              <a:rPr lang="en-US" dirty="0"/>
              <a:t>The MAIAC HDF files have multiple SDS layers, of which we only processed the following for features:</a:t>
            </a:r>
          </a:p>
          <a:p>
            <a:pPr lvl="1"/>
            <a:r>
              <a:rPr lang="en-US" dirty="0"/>
              <a:t>Optical_Depth_047 (also known as the blue band AOD)</a:t>
            </a:r>
          </a:p>
          <a:p>
            <a:pPr lvl="1"/>
            <a:r>
              <a:rPr lang="en-US" dirty="0"/>
              <a:t>Optical Depth_055 (also known as the green band AOD)</a:t>
            </a:r>
          </a:p>
          <a:p>
            <a:pPr lvl="1"/>
            <a:r>
              <a:rPr lang="en-US" dirty="0"/>
              <a:t>AOD_Uncertainty </a:t>
            </a:r>
          </a:p>
          <a:p>
            <a:pPr lvl="1"/>
            <a:r>
              <a:rPr lang="en-US" dirty="0"/>
              <a:t>Column_WV (Column Water Vapor)</a:t>
            </a:r>
          </a:p>
          <a:p>
            <a:pPr lvl="1"/>
            <a:endParaRPr lang="en-US" dirty="0"/>
          </a:p>
        </p:txBody>
      </p:sp>
      <p:pic>
        <p:nvPicPr>
          <p:cNvPr id="5" name="Picture 4">
            <a:extLst>
              <a:ext uri="{FF2B5EF4-FFF2-40B4-BE49-F238E27FC236}">
                <a16:creationId xmlns:a16="http://schemas.microsoft.com/office/drawing/2014/main" id="{A62C8E08-5F8A-494F-9AD5-EB93EB2A623E}"/>
              </a:ext>
            </a:extLst>
          </p:cNvPr>
          <p:cNvPicPr>
            <a:picLocks noChangeAspect="1"/>
          </p:cNvPicPr>
          <p:nvPr/>
        </p:nvPicPr>
        <p:blipFill>
          <a:blip r:embed="rId2"/>
          <a:stretch>
            <a:fillRect/>
          </a:stretch>
        </p:blipFill>
        <p:spPr>
          <a:xfrm>
            <a:off x="1616674" y="839327"/>
            <a:ext cx="3950592" cy="4479735"/>
          </a:xfrm>
          <a:prstGeom prst="rect">
            <a:avLst/>
          </a:prstGeom>
        </p:spPr>
      </p:pic>
      <p:sp>
        <p:nvSpPr>
          <p:cNvPr id="6" name="TextBox 5">
            <a:extLst>
              <a:ext uri="{FF2B5EF4-FFF2-40B4-BE49-F238E27FC236}">
                <a16:creationId xmlns:a16="http://schemas.microsoft.com/office/drawing/2014/main" id="{8F095FC9-D7AD-4D8A-8EBC-C701DBEB14FD}"/>
              </a:ext>
            </a:extLst>
          </p:cNvPr>
          <p:cNvSpPr txBox="1"/>
          <p:nvPr/>
        </p:nvSpPr>
        <p:spPr>
          <a:xfrm>
            <a:off x="1909666" y="5259897"/>
            <a:ext cx="3657600" cy="246221"/>
          </a:xfrm>
          <a:prstGeom prst="rect">
            <a:avLst/>
          </a:prstGeom>
          <a:noFill/>
        </p:spPr>
        <p:txBody>
          <a:bodyPr wrap="square" rtlCol="0">
            <a:spAutoFit/>
          </a:bodyPr>
          <a:lstStyle/>
          <a:p>
            <a:pPr algn="ctr"/>
            <a:r>
              <a:rPr lang="en-US" sz="1000" i="1" dirty="0"/>
              <a:t>Screenshot of leadership board showing R</a:t>
            </a:r>
            <a:r>
              <a:rPr lang="en-US" sz="1000" i="1" baseline="30000" dirty="0"/>
              <a:t>2</a:t>
            </a:r>
            <a:r>
              <a:rPr lang="en-US" sz="1000" i="1" dirty="0"/>
              <a:t> &amp; Position</a:t>
            </a:r>
          </a:p>
        </p:txBody>
      </p:sp>
    </p:spTree>
    <p:extLst>
      <p:ext uri="{BB962C8B-B14F-4D97-AF65-F5344CB8AC3E}">
        <p14:creationId xmlns:p14="http://schemas.microsoft.com/office/powerpoint/2010/main" val="24960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B4143-EBD9-44A5-A8A5-99737BA89DE1}"/>
              </a:ext>
            </a:extLst>
          </p:cNvPr>
          <p:cNvSpPr>
            <a:spLocks noGrp="1"/>
          </p:cNvSpPr>
          <p:nvPr>
            <p:ph type="title"/>
          </p:nvPr>
        </p:nvSpPr>
        <p:spPr>
          <a:xfrm>
            <a:off x="1712081" y="0"/>
            <a:ext cx="8911687" cy="738231"/>
          </a:xfrm>
        </p:spPr>
        <p:txBody>
          <a:bodyPr/>
          <a:lstStyle/>
          <a:p>
            <a:r>
              <a:rPr lang="en-US" dirty="0"/>
              <a:t>Methodology &amp; Challenges </a:t>
            </a:r>
          </a:p>
        </p:txBody>
      </p:sp>
      <p:sp>
        <p:nvSpPr>
          <p:cNvPr id="3" name="Content Placeholder 2">
            <a:extLst>
              <a:ext uri="{FF2B5EF4-FFF2-40B4-BE49-F238E27FC236}">
                <a16:creationId xmlns:a16="http://schemas.microsoft.com/office/drawing/2014/main" id="{67B14D90-6157-4726-A4F8-FC31B1C5CEB5}"/>
              </a:ext>
            </a:extLst>
          </p:cNvPr>
          <p:cNvSpPr>
            <a:spLocks noGrp="1"/>
          </p:cNvSpPr>
          <p:nvPr>
            <p:ph idx="1"/>
          </p:nvPr>
        </p:nvSpPr>
        <p:spPr>
          <a:xfrm>
            <a:off x="1712081" y="738231"/>
            <a:ext cx="8915400" cy="5176008"/>
          </a:xfrm>
        </p:spPr>
        <p:txBody>
          <a:bodyPr>
            <a:normAutofit fontScale="85000" lnSpcReduction="20000"/>
          </a:bodyPr>
          <a:lstStyle/>
          <a:p>
            <a:r>
              <a:rPr lang="en-US" dirty="0"/>
              <a:t>The most amount of time is spent processing the massive amount of data.</a:t>
            </a:r>
          </a:p>
          <a:p>
            <a:r>
              <a:rPr lang="en-US" dirty="0"/>
              <a:t>The complete data download (both *.hdf and *.nc files) for both satellites in train and test has a combined size &gt; 100GB.</a:t>
            </a:r>
          </a:p>
          <a:p>
            <a:r>
              <a:rPr lang="en-US" dirty="0"/>
              <a:t>The MAIAC HDF files have multiple SDS layers (13 in total) per file (we named them as fields in the code), of which each of them have different number of bands (or orbits).</a:t>
            </a:r>
          </a:p>
          <a:p>
            <a:r>
              <a:rPr lang="en-US" dirty="0"/>
              <a:t>A lot of guidance we obtained are from the tutorial provided by the competition site: </a:t>
            </a:r>
            <a:r>
              <a:rPr lang="en-US" dirty="0">
                <a:hlinkClick r:id="rId2"/>
              </a:rPr>
              <a:t>https://www.drivendata.co/blog/predict-pm25-benchmark/</a:t>
            </a:r>
            <a:r>
              <a:rPr lang="en-US" dirty="0"/>
              <a:t> </a:t>
            </a:r>
          </a:p>
          <a:p>
            <a:r>
              <a:rPr lang="en-US" dirty="0"/>
              <a:t>We wrote wrappers around the code, made functions/loops to automatically crunched all 4 SDS layers.</a:t>
            </a:r>
          </a:p>
          <a:p>
            <a:pPr lvl="1"/>
            <a:r>
              <a:rPr lang="en-US" dirty="0"/>
              <a:t>We first process each MAIAC HDF file in the train_labels.csv and submission_format.csv, putting all 4 SDS layers into Geopanda Dataframes (GDF).</a:t>
            </a:r>
          </a:p>
          <a:p>
            <a:pPr lvl="1"/>
            <a:r>
              <a:rPr lang="en-US" dirty="0"/>
              <a:t>We used similar methods to those provided in the tutorial, masking out invalid fills, using sinusoidal latitude &amp; longitude intersections, and then further using a bounding box for each city grid (LA, Taipei, Delhi) to limit the amount of data in each GDF.</a:t>
            </a:r>
          </a:p>
          <a:p>
            <a:pPr lvl="1"/>
            <a:r>
              <a:rPr lang="en-US" dirty="0"/>
              <a:t>Each data is parsed into a dictionary that contains all 4 subsets of smaller GDF for each HDF file, and then packed away as pbz2 files (Pickle, Bzip2 compressed files)</a:t>
            </a:r>
          </a:p>
          <a:p>
            <a:r>
              <a:rPr lang="en-US" dirty="0"/>
              <a:t>Once we have a smaller search grid in these pbz2 files, it then becomes straight forward to intersect each grid polygon in the training or test data set and extract features from these files. </a:t>
            </a:r>
          </a:p>
          <a:p>
            <a:r>
              <a:rPr lang="en-US" dirty="0"/>
              <a:t>We used [min, max, mean, std dev] as features from each of the 4 layers as extracted features for training. </a:t>
            </a:r>
          </a:p>
        </p:txBody>
      </p:sp>
    </p:spTree>
    <p:extLst>
      <p:ext uri="{BB962C8B-B14F-4D97-AF65-F5344CB8AC3E}">
        <p14:creationId xmlns:p14="http://schemas.microsoft.com/office/powerpoint/2010/main" val="1320143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B4143-EBD9-44A5-A8A5-99737BA89DE1}"/>
              </a:ext>
            </a:extLst>
          </p:cNvPr>
          <p:cNvSpPr>
            <a:spLocks noGrp="1"/>
          </p:cNvSpPr>
          <p:nvPr>
            <p:ph type="title"/>
          </p:nvPr>
        </p:nvSpPr>
        <p:spPr>
          <a:xfrm>
            <a:off x="1712081" y="0"/>
            <a:ext cx="8911687" cy="738231"/>
          </a:xfrm>
        </p:spPr>
        <p:txBody>
          <a:bodyPr/>
          <a:lstStyle/>
          <a:p>
            <a:r>
              <a:rPr lang="en-US" dirty="0"/>
              <a:t>Methodology &amp; Challenges (</a:t>
            </a:r>
            <a:r>
              <a:rPr lang="en-US" dirty="0" err="1"/>
              <a:t>Con’t</a:t>
            </a:r>
            <a:r>
              <a:rPr lang="en-US" dirty="0"/>
              <a:t>)</a:t>
            </a:r>
          </a:p>
        </p:txBody>
      </p:sp>
      <p:sp>
        <p:nvSpPr>
          <p:cNvPr id="3" name="Content Placeholder 2">
            <a:extLst>
              <a:ext uri="{FF2B5EF4-FFF2-40B4-BE49-F238E27FC236}">
                <a16:creationId xmlns:a16="http://schemas.microsoft.com/office/drawing/2014/main" id="{67B14D90-6157-4726-A4F8-FC31B1C5CEB5}"/>
              </a:ext>
            </a:extLst>
          </p:cNvPr>
          <p:cNvSpPr>
            <a:spLocks noGrp="1"/>
          </p:cNvSpPr>
          <p:nvPr>
            <p:ph idx="1"/>
          </p:nvPr>
        </p:nvSpPr>
        <p:spPr>
          <a:xfrm>
            <a:off x="4777273" y="597159"/>
            <a:ext cx="6727339" cy="5812030"/>
          </a:xfrm>
        </p:spPr>
        <p:txBody>
          <a:bodyPr>
            <a:normAutofit lnSpcReduction="10000"/>
          </a:bodyPr>
          <a:lstStyle/>
          <a:p>
            <a:r>
              <a:rPr lang="en-US" dirty="0"/>
              <a:t>Even after extracting features from the pbz2 files, the bigger challenge is then processing the number of </a:t>
            </a:r>
            <a:r>
              <a:rPr lang="en-US" dirty="0" err="1"/>
              <a:t>NaNs</a:t>
            </a:r>
            <a:r>
              <a:rPr lang="en-US" dirty="0"/>
              <a:t> (not a number) in the extracting features. </a:t>
            </a:r>
          </a:p>
          <a:p>
            <a:pPr lvl="1"/>
            <a:r>
              <a:rPr lang="en-US" dirty="0"/>
              <a:t>This is mainly because there are occasions when clouds or snow or other objects obscure the measurements on the satellite. (these show up as empty GDFs)</a:t>
            </a:r>
          </a:p>
          <a:p>
            <a:pPr lvl="1"/>
            <a:r>
              <a:rPr lang="en-US" dirty="0"/>
              <a:t>We measured that there are roughly 13% - 25% of the features contain some amount of </a:t>
            </a:r>
            <a:r>
              <a:rPr lang="en-US" dirty="0" err="1"/>
              <a:t>NaN</a:t>
            </a:r>
            <a:endParaRPr lang="en-US" dirty="0"/>
          </a:p>
          <a:p>
            <a:pPr lvl="1"/>
            <a:endParaRPr lang="en-US" dirty="0"/>
          </a:p>
          <a:p>
            <a:pPr lvl="1"/>
            <a:endParaRPr lang="en-US" dirty="0"/>
          </a:p>
          <a:p>
            <a:pPr lvl="1"/>
            <a:r>
              <a:rPr lang="en-US" dirty="0"/>
              <a:t>The training/cross validation split was done using year. Anything &gt; 2019 is used for cross validation, and everything else is used for training. This gives us a decent equal split.</a:t>
            </a:r>
          </a:p>
          <a:p>
            <a:pPr lvl="1"/>
            <a:r>
              <a:rPr lang="en-US" dirty="0"/>
              <a:t>We tried many ways to impute the missing data. Ultimately, we found that using the average of previous 2 features will give a decent convergence for the neural network and provide a lower training and cross validation loss. </a:t>
            </a:r>
          </a:p>
          <a:p>
            <a:r>
              <a:rPr lang="en-US" dirty="0"/>
              <a:t>Link to code on GitHub: </a:t>
            </a:r>
            <a:r>
              <a:rPr lang="en-US" dirty="0">
                <a:hlinkClick r:id="rId2"/>
              </a:rPr>
              <a:t>https://github.com/zixiangloh/nasa-dl-competition</a:t>
            </a:r>
            <a:r>
              <a:rPr lang="en-US" dirty="0"/>
              <a:t> (There should be a copy of this slide in the </a:t>
            </a:r>
            <a:r>
              <a:rPr lang="en-US" dirty="0" err="1"/>
              <a:t>Github</a:t>
            </a:r>
            <a:r>
              <a:rPr lang="en-US" dirty="0"/>
              <a:t> Repo)</a:t>
            </a:r>
          </a:p>
        </p:txBody>
      </p:sp>
      <p:pic>
        <p:nvPicPr>
          <p:cNvPr id="5" name="Picture 4">
            <a:extLst>
              <a:ext uri="{FF2B5EF4-FFF2-40B4-BE49-F238E27FC236}">
                <a16:creationId xmlns:a16="http://schemas.microsoft.com/office/drawing/2014/main" id="{8535FEB1-BC38-489E-995F-04261BA87E60}"/>
              </a:ext>
            </a:extLst>
          </p:cNvPr>
          <p:cNvPicPr>
            <a:picLocks noChangeAspect="1"/>
          </p:cNvPicPr>
          <p:nvPr/>
        </p:nvPicPr>
        <p:blipFill>
          <a:blip r:embed="rId3"/>
          <a:stretch>
            <a:fillRect/>
          </a:stretch>
        </p:blipFill>
        <p:spPr>
          <a:xfrm>
            <a:off x="5607792" y="2802077"/>
            <a:ext cx="4505954" cy="514422"/>
          </a:xfrm>
          <a:prstGeom prst="rect">
            <a:avLst/>
          </a:prstGeom>
        </p:spPr>
      </p:pic>
      <p:pic>
        <p:nvPicPr>
          <p:cNvPr id="7" name="Picture 6">
            <a:extLst>
              <a:ext uri="{FF2B5EF4-FFF2-40B4-BE49-F238E27FC236}">
                <a16:creationId xmlns:a16="http://schemas.microsoft.com/office/drawing/2014/main" id="{09466907-8771-44BF-89C1-06144632E12D}"/>
              </a:ext>
            </a:extLst>
          </p:cNvPr>
          <p:cNvPicPr>
            <a:picLocks noChangeAspect="1"/>
          </p:cNvPicPr>
          <p:nvPr/>
        </p:nvPicPr>
        <p:blipFill>
          <a:blip r:embed="rId4"/>
          <a:stretch>
            <a:fillRect/>
          </a:stretch>
        </p:blipFill>
        <p:spPr>
          <a:xfrm>
            <a:off x="827779" y="1335390"/>
            <a:ext cx="3949494" cy="1145353"/>
          </a:xfrm>
          <a:prstGeom prst="rect">
            <a:avLst/>
          </a:prstGeom>
        </p:spPr>
      </p:pic>
      <p:cxnSp>
        <p:nvCxnSpPr>
          <p:cNvPr id="9" name="Straight Arrow Connector 8">
            <a:extLst>
              <a:ext uri="{FF2B5EF4-FFF2-40B4-BE49-F238E27FC236}">
                <a16:creationId xmlns:a16="http://schemas.microsoft.com/office/drawing/2014/main" id="{8532B77E-CFE6-478A-8201-BA8E3102C0C4}"/>
              </a:ext>
            </a:extLst>
          </p:cNvPr>
          <p:cNvCxnSpPr>
            <a:cxnSpLocks/>
          </p:cNvCxnSpPr>
          <p:nvPr/>
        </p:nvCxnSpPr>
        <p:spPr>
          <a:xfrm flipH="1">
            <a:off x="1460197" y="1820490"/>
            <a:ext cx="62866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B411968-8C79-4695-AA2A-01EB77DB759B}"/>
              </a:ext>
            </a:extLst>
          </p:cNvPr>
          <p:cNvCxnSpPr>
            <a:cxnSpLocks/>
          </p:cNvCxnSpPr>
          <p:nvPr/>
        </p:nvCxnSpPr>
        <p:spPr>
          <a:xfrm flipH="1">
            <a:off x="1460197" y="2107114"/>
            <a:ext cx="628662"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63C194A-1559-481B-8E11-5DB3E6DA79E8}"/>
              </a:ext>
            </a:extLst>
          </p:cNvPr>
          <p:cNvCxnSpPr>
            <a:cxnSpLocks/>
          </p:cNvCxnSpPr>
          <p:nvPr/>
        </p:nvCxnSpPr>
        <p:spPr>
          <a:xfrm flipH="1">
            <a:off x="1460197" y="2376959"/>
            <a:ext cx="628662"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CDA0C0D-8DD8-4EC2-84D3-FA03E117A67C}"/>
              </a:ext>
            </a:extLst>
          </p:cNvPr>
          <p:cNvSpPr txBox="1"/>
          <p:nvPr/>
        </p:nvSpPr>
        <p:spPr>
          <a:xfrm>
            <a:off x="1053989" y="2456232"/>
            <a:ext cx="3657600" cy="246221"/>
          </a:xfrm>
          <a:prstGeom prst="rect">
            <a:avLst/>
          </a:prstGeom>
          <a:noFill/>
        </p:spPr>
        <p:txBody>
          <a:bodyPr wrap="square" rtlCol="0">
            <a:spAutoFit/>
          </a:bodyPr>
          <a:lstStyle/>
          <a:p>
            <a:pPr algn="ctr"/>
            <a:r>
              <a:rPr lang="en-US" sz="1000" i="1" dirty="0"/>
              <a:t>Split between training/cross validation/test</a:t>
            </a:r>
          </a:p>
        </p:txBody>
      </p:sp>
      <p:sp>
        <p:nvSpPr>
          <p:cNvPr id="15" name="TextBox 14">
            <a:extLst>
              <a:ext uri="{FF2B5EF4-FFF2-40B4-BE49-F238E27FC236}">
                <a16:creationId xmlns:a16="http://schemas.microsoft.com/office/drawing/2014/main" id="{5EB77EF2-4832-40A1-AC8D-F6645D04142A}"/>
              </a:ext>
            </a:extLst>
          </p:cNvPr>
          <p:cNvSpPr txBox="1"/>
          <p:nvPr/>
        </p:nvSpPr>
        <p:spPr>
          <a:xfrm>
            <a:off x="2049246" y="1693428"/>
            <a:ext cx="796954" cy="246221"/>
          </a:xfrm>
          <a:prstGeom prst="rect">
            <a:avLst/>
          </a:prstGeom>
          <a:noFill/>
        </p:spPr>
        <p:txBody>
          <a:bodyPr wrap="square" rtlCol="0">
            <a:spAutoFit/>
          </a:bodyPr>
          <a:lstStyle/>
          <a:p>
            <a:r>
              <a:rPr lang="en-US" sz="1000" i="1" dirty="0">
                <a:solidFill>
                  <a:srgbClr val="FF0000"/>
                </a:solidFill>
              </a:rPr>
              <a:t>Train</a:t>
            </a:r>
          </a:p>
        </p:txBody>
      </p:sp>
      <p:sp>
        <p:nvSpPr>
          <p:cNvPr id="16" name="TextBox 15">
            <a:extLst>
              <a:ext uri="{FF2B5EF4-FFF2-40B4-BE49-F238E27FC236}">
                <a16:creationId xmlns:a16="http://schemas.microsoft.com/office/drawing/2014/main" id="{166CA31B-07F8-45DF-9183-C5F0571EAC35}"/>
              </a:ext>
            </a:extLst>
          </p:cNvPr>
          <p:cNvSpPr txBox="1"/>
          <p:nvPr/>
        </p:nvSpPr>
        <p:spPr>
          <a:xfrm>
            <a:off x="2049246" y="1988301"/>
            <a:ext cx="1272794" cy="246221"/>
          </a:xfrm>
          <a:prstGeom prst="rect">
            <a:avLst/>
          </a:prstGeom>
          <a:noFill/>
        </p:spPr>
        <p:txBody>
          <a:bodyPr wrap="square" rtlCol="0">
            <a:spAutoFit/>
          </a:bodyPr>
          <a:lstStyle/>
          <a:p>
            <a:r>
              <a:rPr lang="en-US" sz="1000" i="1" dirty="0">
                <a:solidFill>
                  <a:srgbClr val="00B050"/>
                </a:solidFill>
              </a:rPr>
              <a:t>Cross Validation</a:t>
            </a:r>
          </a:p>
        </p:txBody>
      </p:sp>
      <p:sp>
        <p:nvSpPr>
          <p:cNvPr id="17" name="TextBox 16">
            <a:extLst>
              <a:ext uri="{FF2B5EF4-FFF2-40B4-BE49-F238E27FC236}">
                <a16:creationId xmlns:a16="http://schemas.microsoft.com/office/drawing/2014/main" id="{C1160D9B-B32E-4896-BDC6-725D661801CC}"/>
              </a:ext>
            </a:extLst>
          </p:cNvPr>
          <p:cNvSpPr txBox="1"/>
          <p:nvPr/>
        </p:nvSpPr>
        <p:spPr>
          <a:xfrm>
            <a:off x="2055011" y="2254723"/>
            <a:ext cx="796954" cy="246221"/>
          </a:xfrm>
          <a:prstGeom prst="rect">
            <a:avLst/>
          </a:prstGeom>
          <a:noFill/>
        </p:spPr>
        <p:txBody>
          <a:bodyPr wrap="square" rtlCol="0">
            <a:spAutoFit/>
          </a:bodyPr>
          <a:lstStyle/>
          <a:p>
            <a:r>
              <a:rPr lang="en-US" sz="1000" i="1" dirty="0">
                <a:solidFill>
                  <a:srgbClr val="0070C0"/>
                </a:solidFill>
              </a:rPr>
              <a:t>Test</a:t>
            </a:r>
          </a:p>
        </p:txBody>
      </p:sp>
      <p:pic>
        <p:nvPicPr>
          <p:cNvPr id="19" name="Picture 18">
            <a:extLst>
              <a:ext uri="{FF2B5EF4-FFF2-40B4-BE49-F238E27FC236}">
                <a16:creationId xmlns:a16="http://schemas.microsoft.com/office/drawing/2014/main" id="{89CBF0FD-C4E3-4791-AB75-45C69C041373}"/>
              </a:ext>
            </a:extLst>
          </p:cNvPr>
          <p:cNvPicPr>
            <a:picLocks noChangeAspect="1"/>
          </p:cNvPicPr>
          <p:nvPr/>
        </p:nvPicPr>
        <p:blipFill>
          <a:blip r:embed="rId5"/>
          <a:stretch>
            <a:fillRect/>
          </a:stretch>
        </p:blipFill>
        <p:spPr>
          <a:xfrm>
            <a:off x="916762" y="3025543"/>
            <a:ext cx="3860511" cy="2203893"/>
          </a:xfrm>
          <a:prstGeom prst="rect">
            <a:avLst/>
          </a:prstGeom>
        </p:spPr>
      </p:pic>
      <p:sp>
        <p:nvSpPr>
          <p:cNvPr id="20" name="TextBox 19">
            <a:extLst>
              <a:ext uri="{FF2B5EF4-FFF2-40B4-BE49-F238E27FC236}">
                <a16:creationId xmlns:a16="http://schemas.microsoft.com/office/drawing/2014/main" id="{43B734A2-3B9C-4AEF-8361-B3663D5D91E5}"/>
              </a:ext>
            </a:extLst>
          </p:cNvPr>
          <p:cNvSpPr txBox="1"/>
          <p:nvPr/>
        </p:nvSpPr>
        <p:spPr>
          <a:xfrm>
            <a:off x="1053989" y="5306305"/>
            <a:ext cx="3657600" cy="553998"/>
          </a:xfrm>
          <a:prstGeom prst="rect">
            <a:avLst/>
          </a:prstGeom>
          <a:noFill/>
        </p:spPr>
        <p:txBody>
          <a:bodyPr wrap="square" rtlCol="0">
            <a:spAutoFit/>
          </a:bodyPr>
          <a:lstStyle/>
          <a:p>
            <a:pPr algn="ctr"/>
            <a:r>
              <a:rPr lang="en-US" sz="1000" i="1" dirty="0"/>
              <a:t>Neural Network Architecture. Had to use dropout to prevent overfitting (we started without dropout). Batch normalization helped stabilized the weights.</a:t>
            </a:r>
          </a:p>
        </p:txBody>
      </p:sp>
    </p:spTree>
    <p:extLst>
      <p:ext uri="{BB962C8B-B14F-4D97-AF65-F5344CB8AC3E}">
        <p14:creationId xmlns:p14="http://schemas.microsoft.com/office/powerpoint/2010/main" val="291278098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217</TotalTime>
  <Words>700</Words>
  <Application>Microsoft Office PowerPoint</Application>
  <PresentationFormat>Widescreen</PresentationFormat>
  <Paragraphs>41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Wingdings 3</vt:lpstr>
      <vt:lpstr>Wisp</vt:lpstr>
      <vt:lpstr>NASA Airathon: Predict Air Quality (Particulate Track)</vt:lpstr>
      <vt:lpstr>Summary</vt:lpstr>
      <vt:lpstr>Methodology &amp; Challenges </vt:lpstr>
      <vt:lpstr>Methodology &amp; Challenges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NASA Airathon: Predict Air Quality (Particulate Track)</dc:title>
  <dc:creator>Zixiang Loh</dc:creator>
  <cp:lastModifiedBy>Zixiang Loh</cp:lastModifiedBy>
  <cp:revision>1</cp:revision>
  <dcterms:created xsi:type="dcterms:W3CDTF">2022-03-21T02:24:16Z</dcterms:created>
  <dcterms:modified xsi:type="dcterms:W3CDTF">2022-03-21T06:01:27Z</dcterms:modified>
</cp:coreProperties>
</file>