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1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4A1C4-0704-460C-879B-D81DA5596C33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4E6B-ABF8-4C8B-A441-474943D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are associated to nodes in two different manners.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A4E6B-ABF8-4C8B-A441-474943DB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A4E6B-ABF8-4C8B-A441-474943DB6B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two nodes have sequences which were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perfectly matched in the alignment, then they are merged. However, if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 were not aligned along their entire length, then it is necessary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break up the nodes and merge the corresponding fragments.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A4E6B-ABF8-4C8B-A441-474943DB6B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Velvet_Oases</a:t>
            </a:r>
            <a:r>
              <a:rPr lang="en-US" altLang="zh-CN" dirty="0" smtClean="0"/>
              <a:t>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Reporter: Sun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read </a:t>
            </a:r>
            <a:r>
              <a:rPr lang="en-US" dirty="0" smtClean="0"/>
              <a:t>markers(associate to node)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77001"/>
            <a:ext cx="57626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read markers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8" y="2038388"/>
            <a:ext cx="7355971" cy="4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read </a:t>
            </a:r>
            <a:r>
              <a:rPr lang="en-US" dirty="0" smtClean="0"/>
              <a:t>markers(through graph </a:t>
            </a:r>
            <a:r>
              <a:rPr lang="en-US" dirty="0" err="1" smtClean="0"/>
              <a:t>nodeReads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4505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Splay table based hash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RoadMaps</a:t>
            </a:r>
            <a:endParaRPr lang="en-US" dirty="0" smtClean="0"/>
          </a:p>
          <a:p>
            <a:pPr lvl="1"/>
            <a:r>
              <a:rPr lang="en-US" dirty="0" smtClean="0"/>
              <a:t>First scan to record previous overlap</a:t>
            </a:r>
          </a:p>
          <a:p>
            <a:pPr lvl="1"/>
            <a:r>
              <a:rPr lang="en-US" dirty="0" smtClean="0"/>
              <a:t>Second scan to record subsequent overlap</a:t>
            </a:r>
          </a:p>
          <a:p>
            <a:r>
              <a:rPr lang="en-US" dirty="0" smtClean="0"/>
              <a:t>Create nodes and arcs based on </a:t>
            </a:r>
            <a:r>
              <a:rPr lang="en-US" dirty="0" err="1" smtClean="0"/>
              <a:t>RoadMaps</a:t>
            </a:r>
            <a:endParaRPr lang="en-US" dirty="0" smtClean="0"/>
          </a:p>
          <a:p>
            <a:r>
              <a:rPr lang="en-US" dirty="0" smtClean="0"/>
              <a:t>Alternative parallel approach from ABYSS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of </a:t>
            </a:r>
            <a:r>
              <a:rPr lang="en-US" dirty="0" err="1" smtClean="0"/>
              <a:t>De.Graph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4934259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Graph </a:t>
            </a:r>
            <a:r>
              <a:rPr lang="en-US" dirty="0" smtClean="0"/>
              <a:t>Correction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70" y="2038350"/>
            <a:ext cx="6347859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Graph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en-US" dirty="0"/>
              <a:t>shorter than 2k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/>
              <a:t>at least one arc going back into the </a:t>
            </a:r>
            <a:r>
              <a:rPr lang="en-US" dirty="0" smtClean="0"/>
              <a:t>graph which </a:t>
            </a:r>
            <a:r>
              <a:rPr lang="en-US" dirty="0"/>
              <a:t>has a multiplicity higher than that of the arc going into the </a:t>
            </a:r>
            <a:r>
              <a:rPr lang="en-US" dirty="0" smtClean="0"/>
              <a:t>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Graph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Bubbles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 smtClean="0"/>
              <a:t>-like breadth-first search and </a:t>
            </a:r>
            <a:r>
              <a:rPr lang="en-US" dirty="0" err="1" smtClean="0"/>
              <a:t>backtrace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4904"/>
            <a:ext cx="2854449" cy="4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Graph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Bubbles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 smtClean="0"/>
              <a:t>-like breadth-first search and </a:t>
            </a:r>
            <a:r>
              <a:rPr lang="en-US" dirty="0" err="1" smtClean="0"/>
              <a:t>backtrace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64904"/>
            <a:ext cx="2854449" cy="401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0037"/>
            <a:ext cx="47244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Graph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13" y="2492896"/>
            <a:ext cx="5502173" cy="39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840"/>
            <a:ext cx="7467600" cy="3951337"/>
          </a:xfrm>
        </p:spPr>
        <p:txBody>
          <a:bodyPr/>
          <a:lstStyle/>
          <a:p>
            <a:r>
              <a:rPr lang="en-US" dirty="0" smtClean="0"/>
              <a:t>Assembly experiment results on </a:t>
            </a:r>
            <a:r>
              <a:rPr lang="en-US" dirty="0" err="1" smtClean="0"/>
              <a:t>S.pombe</a:t>
            </a:r>
            <a:r>
              <a:rPr lang="en-US" dirty="0" smtClean="0"/>
              <a:t>(</a:t>
            </a:r>
            <a:r>
              <a:rPr lang="en-US" dirty="0"/>
              <a:t>fission </a:t>
            </a:r>
            <a:r>
              <a:rPr lang="en-US" dirty="0" smtClean="0"/>
              <a:t>yeast)</a:t>
            </a:r>
          </a:p>
          <a:p>
            <a:r>
              <a:rPr lang="en-US" dirty="0" err="1" smtClean="0"/>
              <a:t>Velvet_Oases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S.pombe</a:t>
            </a:r>
            <a:r>
              <a:rPr lang="en-US" dirty="0" smtClean="0"/>
              <a:t>  Assembly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824" y="2038388"/>
            <a:ext cx="7467600" cy="39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Input: 7GB </a:t>
            </a:r>
            <a:r>
              <a:rPr lang="en-US" dirty="0" err="1" smtClean="0"/>
              <a:t>fastq</a:t>
            </a:r>
            <a:r>
              <a:rPr lang="en-US" dirty="0" smtClean="0"/>
              <a:t> data. Output: 4.5MB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dirty="0" err="1" smtClean="0"/>
              <a:t>Cmdlist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velveth.exe silly 21,25,2 -</a:t>
            </a:r>
            <a:r>
              <a:rPr lang="en-US" dirty="0" err="1"/>
              <a:t>fastq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 smtClean="0"/>
              <a:t>fastq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velvetg</a:t>
            </a:r>
            <a:r>
              <a:rPr lang="en-US" dirty="0"/>
              <a:t> </a:t>
            </a:r>
            <a:r>
              <a:rPr lang="en-US" dirty="0" smtClean="0"/>
              <a:t>silly_21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err="1" smtClean="0"/>
              <a:t>velvetg</a:t>
            </a:r>
            <a:r>
              <a:rPr lang="en-US" dirty="0" smtClean="0"/>
              <a:t> silly_23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err="1" smtClean="0"/>
              <a:t>velvetg</a:t>
            </a:r>
            <a:r>
              <a:rPr lang="en-US" dirty="0" smtClean="0"/>
              <a:t> silly_25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oases.exe silly_21 -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oases.exe silly_23 </a:t>
            </a:r>
            <a:r>
              <a:rPr lang="en-US" dirty="0"/>
              <a:t>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/>
              <a:t>oases.exe </a:t>
            </a:r>
            <a:r>
              <a:rPr lang="en-US" dirty="0" smtClean="0"/>
              <a:t>silly_25 </a:t>
            </a:r>
            <a:r>
              <a:rPr lang="en-US" dirty="0"/>
              <a:t>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silly_21/</a:t>
            </a:r>
            <a:r>
              <a:rPr lang="en-US" dirty="0" err="1" smtClean="0"/>
              <a:t>transcripts.fa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silly_22/</a:t>
            </a:r>
            <a:r>
              <a:rPr lang="en-US" dirty="0" err="1" smtClean="0"/>
              <a:t>transcripts.fa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silly_23/</a:t>
            </a:r>
            <a:r>
              <a:rPr lang="en-US" dirty="0" err="1" smtClean="0"/>
              <a:t>transcripts.fa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velvetg.exe </a:t>
            </a:r>
            <a:r>
              <a:rPr lang="en-US" dirty="0" err="1"/>
              <a:t>mergedAssembly</a:t>
            </a:r>
            <a:r>
              <a:rPr lang="en-US" dirty="0"/>
              <a:t> -</a:t>
            </a:r>
            <a:r>
              <a:rPr lang="en-US" dirty="0" err="1"/>
              <a:t>read_trkg</a:t>
            </a:r>
            <a:r>
              <a:rPr lang="en-US" dirty="0"/>
              <a:t> yes -</a:t>
            </a:r>
            <a:r>
              <a:rPr lang="en-US" dirty="0" err="1"/>
              <a:t>conserveLong</a:t>
            </a:r>
            <a:r>
              <a:rPr lang="en-US" dirty="0"/>
              <a:t> yes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oases.exe </a:t>
            </a:r>
            <a:r>
              <a:rPr lang="en-US" dirty="0" err="1"/>
              <a:t>mergedAssembly</a:t>
            </a:r>
            <a:r>
              <a:rPr lang="en-US" dirty="0"/>
              <a:t> -merge yes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S.pombe</a:t>
            </a:r>
            <a:r>
              <a:rPr lang="en-US" dirty="0" smtClean="0"/>
              <a:t>  Assembly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38388"/>
            <a:ext cx="8126288" cy="39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Input: 7GB </a:t>
            </a:r>
            <a:r>
              <a:rPr lang="en-US" dirty="0" err="1" smtClean="0"/>
              <a:t>fastq</a:t>
            </a:r>
            <a:r>
              <a:rPr lang="en-US" dirty="0" smtClean="0"/>
              <a:t> data. Output: 4.5MB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dirty="0" err="1" smtClean="0"/>
              <a:t>Cmdlist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velveth.exe silly 21,25,2 -</a:t>
            </a:r>
            <a:r>
              <a:rPr lang="en-US" dirty="0" err="1"/>
              <a:t>fastq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 smtClean="0"/>
              <a:t>fastq</a:t>
            </a:r>
            <a:r>
              <a:rPr lang="en-US" dirty="0" smtClean="0"/>
              <a:t>         40mins 4.5GB</a:t>
            </a:r>
          </a:p>
          <a:p>
            <a:pPr marL="0" indent="0">
              <a:buNone/>
            </a:pPr>
            <a:r>
              <a:rPr lang="en-US" dirty="0" err="1"/>
              <a:t>velvetg</a:t>
            </a:r>
            <a:r>
              <a:rPr lang="en-US" dirty="0"/>
              <a:t> </a:t>
            </a:r>
            <a:r>
              <a:rPr lang="en-US" dirty="0" smtClean="0"/>
              <a:t>silly_21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err="1" smtClean="0"/>
              <a:t>velvetg</a:t>
            </a:r>
            <a:r>
              <a:rPr lang="en-US" dirty="0" smtClean="0"/>
              <a:t> silly_23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           250mins 21.5GB</a:t>
            </a:r>
          </a:p>
          <a:p>
            <a:pPr marL="0" indent="0">
              <a:buNone/>
            </a:pPr>
            <a:r>
              <a:rPr lang="en-US" dirty="0" err="1" smtClean="0"/>
              <a:t>velvetg</a:t>
            </a:r>
            <a:r>
              <a:rPr lang="en-US" dirty="0" smtClean="0"/>
              <a:t> silly_25 </a:t>
            </a:r>
            <a:r>
              <a:rPr lang="en-US" dirty="0"/>
              <a:t>-</a:t>
            </a:r>
            <a:r>
              <a:rPr lang="en-US" dirty="0" err="1"/>
              <a:t>read_trkg</a:t>
            </a:r>
            <a:r>
              <a:rPr lang="en-US" dirty="0"/>
              <a:t>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oases.exe silly_21 -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oases.exe silly_23 </a:t>
            </a:r>
            <a:r>
              <a:rPr lang="en-US" dirty="0"/>
              <a:t>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         45mins 15.7GB                          5.7h         </a:t>
            </a:r>
          </a:p>
          <a:p>
            <a:pPr marL="0" indent="0">
              <a:buNone/>
            </a:pPr>
            <a:r>
              <a:rPr lang="en-US" dirty="0"/>
              <a:t>oases.exe </a:t>
            </a:r>
            <a:r>
              <a:rPr lang="en-US" dirty="0" smtClean="0"/>
              <a:t>silly_25 </a:t>
            </a:r>
            <a:r>
              <a:rPr lang="en-US" dirty="0"/>
              <a:t>-</a:t>
            </a:r>
            <a:r>
              <a:rPr lang="en-US" dirty="0" err="1"/>
              <a:t>ins_length</a:t>
            </a:r>
            <a:r>
              <a:rPr lang="en-US" dirty="0"/>
              <a:t> 326 -</a:t>
            </a:r>
            <a:r>
              <a:rPr lang="en-US" dirty="0" err="1"/>
              <a:t>cov_cutoff</a:t>
            </a:r>
            <a:r>
              <a:rPr lang="en-US" dirty="0"/>
              <a:t> </a:t>
            </a:r>
            <a:r>
              <a:rPr lang="en-US" dirty="0" smtClean="0"/>
              <a:t>3                                                                 21.5G</a:t>
            </a:r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silly_21/</a:t>
            </a:r>
            <a:r>
              <a:rPr lang="en-US" dirty="0" err="1" smtClean="0"/>
              <a:t>transcripts.fa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silly_22/</a:t>
            </a:r>
            <a:r>
              <a:rPr lang="en-US" dirty="0" err="1" smtClean="0"/>
              <a:t>transcripts.fa</a:t>
            </a:r>
            <a:r>
              <a:rPr lang="en-US" dirty="0" smtClean="0"/>
              <a:t>         </a:t>
            </a:r>
            <a:r>
              <a:rPr lang="en-US" sz="2000" dirty="0" smtClean="0"/>
              <a:t>1min 0.5GB</a:t>
            </a: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velveth.exe </a:t>
            </a:r>
            <a:r>
              <a:rPr lang="en-US" dirty="0" err="1"/>
              <a:t>mergedAssembly</a:t>
            </a:r>
            <a:r>
              <a:rPr lang="en-US" dirty="0"/>
              <a:t> 23 -long </a:t>
            </a:r>
            <a:r>
              <a:rPr lang="en-US" dirty="0" smtClean="0"/>
              <a:t>silly_23/</a:t>
            </a:r>
            <a:r>
              <a:rPr lang="en-US" dirty="0" err="1" smtClean="0"/>
              <a:t>transcripts.fa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velvetg.exe </a:t>
            </a:r>
            <a:r>
              <a:rPr lang="en-US" dirty="0" err="1"/>
              <a:t>mergedAssembly</a:t>
            </a:r>
            <a:r>
              <a:rPr lang="en-US" dirty="0"/>
              <a:t> -</a:t>
            </a:r>
            <a:r>
              <a:rPr lang="en-US" dirty="0" err="1"/>
              <a:t>read_trkg</a:t>
            </a:r>
            <a:r>
              <a:rPr lang="en-US" dirty="0"/>
              <a:t> yes -</a:t>
            </a:r>
            <a:r>
              <a:rPr lang="en-US" dirty="0" err="1"/>
              <a:t>conserveLong</a:t>
            </a:r>
            <a:r>
              <a:rPr lang="en-US" dirty="0"/>
              <a:t> </a:t>
            </a:r>
            <a:r>
              <a:rPr lang="en-US" dirty="0" smtClean="0"/>
              <a:t>yes      20s 0.27GB</a:t>
            </a:r>
          </a:p>
          <a:p>
            <a:pPr marL="0" indent="0">
              <a:buNone/>
            </a:pPr>
            <a:r>
              <a:rPr lang="en-US" dirty="0"/>
              <a:t>oases.exe </a:t>
            </a:r>
            <a:r>
              <a:rPr lang="en-US" dirty="0" err="1"/>
              <a:t>mergedAssembly</a:t>
            </a:r>
            <a:r>
              <a:rPr lang="en-US" dirty="0"/>
              <a:t> -merge </a:t>
            </a:r>
            <a:r>
              <a:rPr lang="en-US" dirty="0" smtClean="0"/>
              <a:t>yes       28s  0.026GB    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386306" y="2561618"/>
            <a:ext cx="144016" cy="28803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88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707904" y="2849650"/>
            <a:ext cx="274503" cy="64807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364088" y="3645024"/>
            <a:ext cx="274503" cy="64807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516216" y="4437112"/>
            <a:ext cx="274503" cy="64807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769567" y="5105406"/>
            <a:ext cx="144016" cy="28803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587623" y="5445224"/>
            <a:ext cx="144016" cy="28803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7941176" y="2038388"/>
            <a:ext cx="274503" cy="37668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5888094" cy="34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92896"/>
            <a:ext cx="6149748" cy="3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348880"/>
            <a:ext cx="5343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Implementation:Core</a:t>
            </a:r>
            <a:r>
              <a:rPr lang="en-US" dirty="0" smtClean="0"/>
              <a:t> Data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276872"/>
            <a:ext cx="6515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Velvet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879237"/>
            <a:ext cx="5185198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写生簿</Template>
  <TotalTime>171</TotalTime>
  <Words>420</Words>
  <Application>Microsoft Office PowerPoint</Application>
  <PresentationFormat>On-screen Show (4:3)</PresentationFormat>
  <Paragraphs>87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Bradley Hand ITC TT-Bold</vt:lpstr>
      <vt:lpstr>宋体</vt:lpstr>
      <vt:lpstr>黑体</vt:lpstr>
      <vt:lpstr>Calibri</vt:lpstr>
      <vt:lpstr>Cambria</vt:lpstr>
      <vt:lpstr>Rage Italic</vt:lpstr>
      <vt:lpstr>Sketchbook</vt:lpstr>
      <vt:lpstr>Velvet_Oases Analysis</vt:lpstr>
      <vt:lpstr>Agenda</vt:lpstr>
      <vt:lpstr>S.pombe  Assembly </vt:lpstr>
      <vt:lpstr>S.pombe  Assembly </vt:lpstr>
      <vt:lpstr>Implementation:Core Data Structure</vt:lpstr>
      <vt:lpstr>Implementation:Core Data Structure</vt:lpstr>
      <vt:lpstr>Implementation:Core Data Structure</vt:lpstr>
      <vt:lpstr>Implementation:Core Data Structure</vt:lpstr>
      <vt:lpstr>Velvet Implementation</vt:lpstr>
      <vt:lpstr>Implementation:Core Data Structure</vt:lpstr>
      <vt:lpstr>Implementation:Core Data Structure</vt:lpstr>
      <vt:lpstr>Implementation:Core Data Structure</vt:lpstr>
      <vt:lpstr>Implementation: Graph Construction</vt:lpstr>
      <vt:lpstr>Graphic of De.Graph</vt:lpstr>
      <vt:lpstr>Implementation: Graph Correction</vt:lpstr>
      <vt:lpstr>Implementation: Graph Correction</vt:lpstr>
      <vt:lpstr>Implementation: Graph Correction</vt:lpstr>
      <vt:lpstr>Implementation: Graph Correction</vt:lpstr>
      <vt:lpstr>Implementation: Graph Correction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Transcriptome</dc:title>
  <dc:creator>SunZhao</dc:creator>
  <cp:lastModifiedBy>Sun Zhao (MSR Student-Person Consulting)</cp:lastModifiedBy>
  <cp:revision>24</cp:revision>
  <dcterms:created xsi:type="dcterms:W3CDTF">2012-03-27T10:59:07Z</dcterms:created>
  <dcterms:modified xsi:type="dcterms:W3CDTF">2012-11-02T02:31:02Z</dcterms:modified>
</cp:coreProperties>
</file>