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3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92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0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7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4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785D-04DC-44AA-96E3-02AACAD4F44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Genome Assembly Status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Reporter: Sun Zhao</a:t>
            </a:r>
          </a:p>
          <a:p>
            <a:r>
              <a:rPr lang="en-US" dirty="0" smtClean="0"/>
              <a:t>Date: 12/3/2012</a:t>
            </a:r>
          </a:p>
        </p:txBody>
      </p:sp>
    </p:spTree>
    <p:extLst>
      <p:ext uri="{BB962C8B-B14F-4D97-AF65-F5344CB8AC3E}">
        <p14:creationId xmlns:p14="http://schemas.microsoft.com/office/powerpoint/2010/main" val="161063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Assembly(10/10-11/12)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state of art RNA Assembly algorithms including Velvet, Trinity and Trans-Abyss</a:t>
            </a:r>
          </a:p>
          <a:p>
            <a:r>
              <a:rPr lang="en-US" dirty="0" smtClean="0"/>
              <a:t>Conclusion: The scale of the RNA Assembly is  almost bounded by 512GB physical memory; The latest version of Trinity is good at accomplishing this task.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2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Genome Assembly(11/12-Present)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Abyss as our target Program</a:t>
            </a:r>
          </a:p>
          <a:p>
            <a:pPr lvl="1"/>
            <a:r>
              <a:rPr lang="en-US" dirty="0" smtClean="0"/>
              <a:t>39 modules and 1 driver script</a:t>
            </a:r>
          </a:p>
          <a:p>
            <a:pPr lvl="1"/>
            <a:r>
              <a:rPr lang="en-US" dirty="0" smtClean="0"/>
              <a:t>Configured with boost, </a:t>
            </a:r>
            <a:r>
              <a:rPr lang="en-US" dirty="0" err="1" smtClean="0"/>
              <a:t>google</a:t>
            </a:r>
            <a:r>
              <a:rPr lang="en-US" dirty="0" smtClean="0"/>
              <a:t> sparse hash, optional </a:t>
            </a:r>
            <a:r>
              <a:rPr lang="en-US" dirty="0" err="1" smtClean="0"/>
              <a:t>OpenMP</a:t>
            </a:r>
            <a:r>
              <a:rPr lang="en-US" dirty="0" smtClean="0"/>
              <a:t> and MPI</a:t>
            </a:r>
          </a:p>
          <a:p>
            <a:r>
              <a:rPr lang="en-US" dirty="0" smtClean="0"/>
              <a:t>Review Abyss paper and related paper to find the scale of this approach</a:t>
            </a:r>
          </a:p>
          <a:p>
            <a:pPr lvl="1"/>
            <a:r>
              <a:rPr lang="en-US" dirty="0" smtClean="0"/>
              <a:t>Familiar with algorithm but left scale unknown</a:t>
            </a:r>
          </a:p>
          <a:p>
            <a:pPr lvl="1"/>
            <a:r>
              <a:rPr lang="en-US" dirty="0" smtClean="0"/>
              <a:t>Ask author and evaluation by ourselves</a:t>
            </a:r>
          </a:p>
          <a:p>
            <a:r>
              <a:rPr lang="en-US" dirty="0" smtClean="0"/>
              <a:t>Port Linux Abyss to Window Abyss</a:t>
            </a:r>
          </a:p>
          <a:p>
            <a:pPr lvl="1"/>
            <a:r>
              <a:rPr lang="en-US" dirty="0" smtClean="0"/>
              <a:t>Complied ok, and run ok without </a:t>
            </a:r>
            <a:r>
              <a:rPr lang="en-US" dirty="0" err="1" smtClean="0"/>
              <a:t>OpenMP</a:t>
            </a:r>
            <a:r>
              <a:rPr lang="en-US" dirty="0" smtClean="0"/>
              <a:t> and MPI</a:t>
            </a:r>
          </a:p>
          <a:p>
            <a:pPr lvl="1"/>
            <a:r>
              <a:rPr lang="en-US" dirty="0" smtClean="0"/>
              <a:t>Results of Windows and Linux Abyss are exactly identical on a synthetic data(500MB pair-end </a:t>
            </a:r>
            <a:r>
              <a:rPr lang="en-US" dirty="0" err="1" smtClean="0"/>
              <a:t>fastq</a:t>
            </a:r>
            <a:r>
              <a:rPr lang="en-US" dirty="0" smtClean="0"/>
              <a:t> sequence of fission yeast)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3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Abyss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Author:</a:t>
            </a:r>
          </a:p>
          <a:p>
            <a:pPr marL="0" indent="0">
              <a:buNone/>
            </a:pPr>
            <a:r>
              <a:rPr lang="en-US" dirty="0"/>
              <a:t>A 3TB </a:t>
            </a:r>
            <a:r>
              <a:rPr lang="en-US" dirty="0" err="1"/>
              <a:t>fastq</a:t>
            </a:r>
            <a:r>
              <a:rPr lang="en-US" dirty="0"/>
              <a:t> file size seems quite large to me; possibly by a factor of 3-4. I believe that the 180Gbp (or 60x) of read sequence I mentioned in my previous email would expand out to be a file size of ~500-600GB. However, I've also assembled datasets of 120x (800-1000GB), and it still fit in 5 Computers with 48GB of RAM each.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59816" y="1364487"/>
            <a:ext cx="8915400" cy="3777622"/>
          </a:xfrm>
        </p:spPr>
        <p:txBody>
          <a:bodyPr/>
          <a:lstStyle/>
          <a:p>
            <a:r>
              <a:rPr lang="en-US" dirty="0" smtClean="0"/>
              <a:t>Abyss maintains less data structure than velvet and produces worth results than velvet(RNA data, but their base version can assemble genome data) </a:t>
            </a:r>
          </a:p>
          <a:p>
            <a:r>
              <a:rPr lang="en-US" dirty="0" smtClean="0"/>
              <a:t>Abyss is much easier to be paralleled and understood</a:t>
            </a:r>
          </a:p>
          <a:p>
            <a:r>
              <a:rPr lang="en-US" dirty="0" smtClean="0"/>
              <a:t>Continue to evaluate Abyss on human genome data by ourselves</a:t>
            </a:r>
          </a:p>
          <a:p>
            <a:r>
              <a:rPr lang="en-US" dirty="0" smtClean="0"/>
              <a:t>Compare velvet and Abyss on human genome data</a:t>
            </a:r>
          </a:p>
          <a:p>
            <a:r>
              <a:rPr lang="en-US" dirty="0" smtClean="0"/>
              <a:t>If experiments show that velvet have better result and much more memory usage than Abyss, we should focus on velvet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82" y="3993433"/>
            <a:ext cx="4355834" cy="2297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906" y="3899725"/>
            <a:ext cx="2987303" cy="24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296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Genome Assembly Status Report</vt:lpstr>
      <vt:lpstr>RNA Assembly(10/10-11/12)</vt:lpstr>
      <vt:lpstr>Whole Genome Assembly(11/12-Present)</vt:lpstr>
      <vt:lpstr>About Abyss</vt:lpstr>
      <vt:lpstr>My thoughts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Analysis </dc:title>
  <dc:creator>Sun Zhao (MSR Student-Person Consulting)</dc:creator>
  <cp:lastModifiedBy>Sun Zhao (MSR Student-Person Consulting)</cp:lastModifiedBy>
  <cp:revision>20</cp:revision>
  <dcterms:created xsi:type="dcterms:W3CDTF">2012-11-05T09:13:41Z</dcterms:created>
  <dcterms:modified xsi:type="dcterms:W3CDTF">2012-12-03T12:05:43Z</dcterms:modified>
</cp:coreProperties>
</file>