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57" r:id="rId2"/>
    <p:sldId id="318" r:id="rId3"/>
    <p:sldId id="288" r:id="rId4"/>
    <p:sldId id="271" r:id="rId5"/>
    <p:sldId id="272" r:id="rId6"/>
    <p:sldId id="319" r:id="rId7"/>
    <p:sldId id="320" r:id="rId8"/>
    <p:sldId id="321" r:id="rId9"/>
    <p:sldId id="259" r:id="rId10"/>
    <p:sldId id="322" r:id="rId11"/>
    <p:sldId id="273" r:id="rId12"/>
    <p:sldId id="323" r:id="rId13"/>
    <p:sldId id="332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120000"/>
      </a:lnSpc>
      <a:spcBef>
        <a:spcPct val="0"/>
      </a:spcBef>
      <a:spcAft>
        <a:spcPct val="0"/>
      </a:spcAft>
      <a:buSzPct val="85000"/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536" autoAdjust="0"/>
    <p:restoredTop sz="90424" autoAdjust="0"/>
  </p:normalViewPr>
  <p:slideViewPr>
    <p:cSldViewPr>
      <p:cViewPr>
        <p:scale>
          <a:sx n="66" d="100"/>
          <a:sy n="66" d="100"/>
        </p:scale>
        <p:origin x="-2004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2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D38D3B-254B-422A-9AAD-ED637F1DB55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263919-EF08-4518-963C-467EA88B76FF}">
      <dgm:prSet phldrT="[文本]"/>
      <dgm:spPr/>
      <dgm:t>
        <a:bodyPr/>
        <a:lstStyle/>
        <a:p>
          <a:r>
            <a:rPr lang="en-US" altLang="zh-CN" dirty="0" smtClean="0"/>
            <a:t>HTML	</a:t>
          </a:r>
          <a:endParaRPr lang="zh-CN" altLang="en-US" dirty="0"/>
        </a:p>
      </dgm:t>
    </dgm:pt>
    <dgm:pt modelId="{D3FD142F-FA74-423A-9F1B-A60518C2EC1C}" type="parTrans" cxnId="{CE557EF6-FD59-4B42-9AD7-3EA6F33E9A6B}">
      <dgm:prSet/>
      <dgm:spPr/>
      <dgm:t>
        <a:bodyPr/>
        <a:lstStyle/>
        <a:p>
          <a:endParaRPr lang="zh-CN" altLang="en-US"/>
        </a:p>
      </dgm:t>
    </dgm:pt>
    <dgm:pt modelId="{4D9C75C6-6350-4C31-8D2B-B97B49B13A8F}" type="sibTrans" cxnId="{CE557EF6-FD59-4B42-9AD7-3EA6F33E9A6B}">
      <dgm:prSet/>
      <dgm:spPr/>
      <dgm:t>
        <a:bodyPr/>
        <a:lstStyle/>
        <a:p>
          <a:endParaRPr lang="zh-CN" altLang="en-US"/>
        </a:p>
      </dgm:t>
    </dgm:pt>
    <dgm:pt modelId="{757EA771-38DB-423F-B336-508660873556}">
      <dgm:prSet phldrT="[文本]"/>
      <dgm:spPr/>
      <dgm:t>
        <a:bodyPr/>
        <a:lstStyle/>
        <a:p>
          <a:r>
            <a:rPr lang="en-US" altLang="zh-CN" dirty="0" smtClean="0"/>
            <a:t>head</a:t>
          </a:r>
          <a:endParaRPr lang="zh-CN" altLang="en-US" dirty="0"/>
        </a:p>
      </dgm:t>
    </dgm:pt>
    <dgm:pt modelId="{C5FD5F98-EB99-4163-9743-7FDAF76E8366}" type="parTrans" cxnId="{7EDE66B1-20CA-4CC4-9B6D-A5FD1BD44C50}">
      <dgm:prSet/>
      <dgm:spPr/>
      <dgm:t>
        <a:bodyPr/>
        <a:lstStyle/>
        <a:p>
          <a:endParaRPr lang="zh-CN" altLang="en-US"/>
        </a:p>
      </dgm:t>
    </dgm:pt>
    <dgm:pt modelId="{E4AAECDB-83AC-4CA7-8199-A348D795F20E}" type="sibTrans" cxnId="{7EDE66B1-20CA-4CC4-9B6D-A5FD1BD44C50}">
      <dgm:prSet/>
      <dgm:spPr/>
      <dgm:t>
        <a:bodyPr/>
        <a:lstStyle/>
        <a:p>
          <a:endParaRPr lang="zh-CN" altLang="en-US"/>
        </a:p>
      </dgm:t>
    </dgm:pt>
    <dgm:pt modelId="{6E7A94C4-7E83-475D-80BD-249342616E31}">
      <dgm:prSet phldrT="[文本]"/>
      <dgm:spPr/>
      <dgm:t>
        <a:bodyPr/>
        <a:lstStyle/>
        <a:p>
          <a:r>
            <a:rPr lang="en-US" altLang="zh-CN" dirty="0" smtClean="0"/>
            <a:t>meta</a:t>
          </a:r>
          <a:endParaRPr lang="zh-CN" altLang="en-US" dirty="0"/>
        </a:p>
      </dgm:t>
    </dgm:pt>
    <dgm:pt modelId="{6B3D9647-D7C3-444C-921E-103F0AEECA79}" type="parTrans" cxnId="{3F28F0F1-16D4-411A-8D4D-5B5604267D78}">
      <dgm:prSet/>
      <dgm:spPr/>
      <dgm:t>
        <a:bodyPr/>
        <a:lstStyle/>
        <a:p>
          <a:endParaRPr lang="zh-CN" altLang="en-US"/>
        </a:p>
      </dgm:t>
    </dgm:pt>
    <dgm:pt modelId="{F68F94C7-A556-44CE-9296-3F8B620670D3}" type="sibTrans" cxnId="{3F28F0F1-16D4-411A-8D4D-5B5604267D78}">
      <dgm:prSet/>
      <dgm:spPr/>
      <dgm:t>
        <a:bodyPr/>
        <a:lstStyle/>
        <a:p>
          <a:endParaRPr lang="zh-CN" altLang="en-US"/>
        </a:p>
      </dgm:t>
    </dgm:pt>
    <dgm:pt modelId="{7CF6467B-060B-4110-8000-F0C7248E7992}">
      <dgm:prSet phldrT="[文本]"/>
      <dgm:spPr/>
      <dgm:t>
        <a:bodyPr/>
        <a:lstStyle/>
        <a:p>
          <a:r>
            <a:rPr lang="en-US" altLang="zh-CN" dirty="0" smtClean="0"/>
            <a:t>title</a:t>
          </a:r>
          <a:endParaRPr lang="zh-CN" altLang="en-US" dirty="0"/>
        </a:p>
      </dgm:t>
    </dgm:pt>
    <dgm:pt modelId="{EEBB4F46-456D-4C1A-A337-C89FC34BBBD3}" type="parTrans" cxnId="{A42FE076-C82A-473F-A49C-19DF2B898AB0}">
      <dgm:prSet/>
      <dgm:spPr/>
      <dgm:t>
        <a:bodyPr/>
        <a:lstStyle/>
        <a:p>
          <a:endParaRPr lang="zh-CN" altLang="en-US"/>
        </a:p>
      </dgm:t>
    </dgm:pt>
    <dgm:pt modelId="{561ED69E-091F-471B-B8F2-5339874092EE}" type="sibTrans" cxnId="{A42FE076-C82A-473F-A49C-19DF2B898AB0}">
      <dgm:prSet/>
      <dgm:spPr/>
      <dgm:t>
        <a:bodyPr/>
        <a:lstStyle/>
        <a:p>
          <a:endParaRPr lang="zh-CN" altLang="en-US"/>
        </a:p>
      </dgm:t>
    </dgm:pt>
    <dgm:pt modelId="{25ADC9CB-DE44-476C-A40E-149BE56CE9FA}">
      <dgm:prSet phldrT="[文本]"/>
      <dgm:spPr/>
      <dgm:t>
        <a:bodyPr/>
        <a:lstStyle/>
        <a:p>
          <a:r>
            <a:rPr lang="en-US" altLang="zh-CN" dirty="0" smtClean="0"/>
            <a:t>body</a:t>
          </a:r>
          <a:endParaRPr lang="zh-CN" altLang="en-US" dirty="0"/>
        </a:p>
      </dgm:t>
    </dgm:pt>
    <dgm:pt modelId="{BE458C13-2F39-4058-BBD6-A4721E0DE286}" type="parTrans" cxnId="{1E24B430-B79F-4E1E-A10F-4BA9478D8B35}">
      <dgm:prSet/>
      <dgm:spPr/>
      <dgm:t>
        <a:bodyPr/>
        <a:lstStyle/>
        <a:p>
          <a:endParaRPr lang="zh-CN" altLang="en-US"/>
        </a:p>
      </dgm:t>
    </dgm:pt>
    <dgm:pt modelId="{8C05B3EF-1FAD-445A-B786-96F1B938F533}" type="sibTrans" cxnId="{1E24B430-B79F-4E1E-A10F-4BA9478D8B35}">
      <dgm:prSet/>
      <dgm:spPr/>
      <dgm:t>
        <a:bodyPr/>
        <a:lstStyle/>
        <a:p>
          <a:endParaRPr lang="zh-CN" altLang="en-US"/>
        </a:p>
      </dgm:t>
    </dgm:pt>
    <dgm:pt modelId="{18F614F0-2816-438D-ACCE-2BF936B4EC87}">
      <dgm:prSet phldrT="[文本]"/>
      <dgm:spPr/>
      <dgm:t>
        <a:bodyPr/>
        <a:lstStyle/>
        <a:p>
          <a:r>
            <a:rPr lang="en-US" altLang="zh-CN" dirty="0" err="1" smtClean="0"/>
            <a:t>ul</a:t>
          </a:r>
          <a:endParaRPr lang="zh-CN" altLang="en-US" dirty="0"/>
        </a:p>
      </dgm:t>
    </dgm:pt>
    <dgm:pt modelId="{9B5E37EF-73FD-4236-91D8-74192F9795D1}" type="parTrans" cxnId="{B2FA1060-E52B-4349-8A24-F5B7FE26C547}">
      <dgm:prSet/>
      <dgm:spPr/>
      <dgm:t>
        <a:bodyPr/>
        <a:lstStyle/>
        <a:p>
          <a:endParaRPr lang="zh-CN" altLang="en-US"/>
        </a:p>
      </dgm:t>
    </dgm:pt>
    <dgm:pt modelId="{648EE0B7-E0AD-4C17-BA25-FE89A5D156DA}" type="sibTrans" cxnId="{B2FA1060-E52B-4349-8A24-F5B7FE26C547}">
      <dgm:prSet/>
      <dgm:spPr/>
      <dgm:t>
        <a:bodyPr/>
        <a:lstStyle/>
        <a:p>
          <a:endParaRPr lang="zh-CN" altLang="en-US"/>
        </a:p>
      </dgm:t>
    </dgm:pt>
    <dgm:pt modelId="{2F3A6B30-D807-4CCE-BCF3-ACE6B62C19B9}">
      <dgm:prSet/>
      <dgm:spPr/>
      <dgm:t>
        <a:bodyPr/>
        <a:lstStyle/>
        <a:p>
          <a:r>
            <a:rPr lang="en-US" altLang="zh-CN" dirty="0" smtClean="0"/>
            <a:t>li</a:t>
          </a:r>
          <a:endParaRPr lang="zh-CN" altLang="en-US" dirty="0"/>
        </a:p>
      </dgm:t>
    </dgm:pt>
    <dgm:pt modelId="{2B790B9C-DBE1-4834-ACF1-CD6134FAF91A}" type="parTrans" cxnId="{CF347CA5-91F2-45B8-8185-724C5B9AD9E9}">
      <dgm:prSet/>
      <dgm:spPr/>
      <dgm:t>
        <a:bodyPr/>
        <a:lstStyle/>
        <a:p>
          <a:endParaRPr lang="zh-CN" altLang="en-US"/>
        </a:p>
      </dgm:t>
    </dgm:pt>
    <dgm:pt modelId="{351C76E7-939E-49F5-8F4A-4E2364277924}" type="sibTrans" cxnId="{CF347CA5-91F2-45B8-8185-724C5B9AD9E9}">
      <dgm:prSet/>
      <dgm:spPr/>
      <dgm:t>
        <a:bodyPr/>
        <a:lstStyle/>
        <a:p>
          <a:endParaRPr lang="zh-CN" altLang="en-US"/>
        </a:p>
      </dgm:t>
    </dgm:pt>
    <dgm:pt modelId="{7AA5B02B-8251-4421-A885-78CE6E05D7C5}">
      <dgm:prSet/>
      <dgm:spPr/>
      <dgm:t>
        <a:bodyPr/>
        <a:lstStyle/>
        <a:p>
          <a:r>
            <a:rPr lang="en-US" altLang="zh-CN" dirty="0" smtClean="0"/>
            <a:t>li</a:t>
          </a:r>
          <a:endParaRPr lang="zh-CN" altLang="en-US" dirty="0"/>
        </a:p>
      </dgm:t>
    </dgm:pt>
    <dgm:pt modelId="{368F566B-6C48-4AEF-8D0D-B596E0692155}" type="parTrans" cxnId="{F4BB05BF-FDD8-4455-A40B-A91238450E60}">
      <dgm:prSet/>
      <dgm:spPr/>
      <dgm:t>
        <a:bodyPr/>
        <a:lstStyle/>
        <a:p>
          <a:endParaRPr lang="zh-CN" altLang="en-US"/>
        </a:p>
      </dgm:t>
    </dgm:pt>
    <dgm:pt modelId="{F44392E5-1ED1-427F-8149-B134A2A2ECA6}" type="sibTrans" cxnId="{F4BB05BF-FDD8-4455-A40B-A91238450E60}">
      <dgm:prSet/>
      <dgm:spPr/>
      <dgm:t>
        <a:bodyPr/>
        <a:lstStyle/>
        <a:p>
          <a:endParaRPr lang="zh-CN" altLang="en-US"/>
        </a:p>
      </dgm:t>
    </dgm:pt>
    <dgm:pt modelId="{40C1A047-4DD6-47B9-A3B4-B551FCD8C3FF}">
      <dgm:prSet/>
      <dgm:spPr/>
      <dgm:t>
        <a:bodyPr/>
        <a:lstStyle/>
        <a:p>
          <a:r>
            <a:rPr lang="en-US" altLang="zh-CN" dirty="0" smtClean="0"/>
            <a:t>li</a:t>
          </a:r>
          <a:endParaRPr lang="zh-CN" altLang="en-US" dirty="0"/>
        </a:p>
      </dgm:t>
    </dgm:pt>
    <dgm:pt modelId="{883B83F9-46B1-453C-8347-1ABBBE32BA57}" type="parTrans" cxnId="{B2AACF79-0E42-4AF5-BE7B-01F1085C28A6}">
      <dgm:prSet/>
      <dgm:spPr/>
      <dgm:t>
        <a:bodyPr/>
        <a:lstStyle/>
        <a:p>
          <a:endParaRPr lang="zh-CN" altLang="en-US"/>
        </a:p>
      </dgm:t>
    </dgm:pt>
    <dgm:pt modelId="{0DA78281-E6BC-4008-93E1-B415CC205212}" type="sibTrans" cxnId="{B2AACF79-0E42-4AF5-BE7B-01F1085C28A6}">
      <dgm:prSet/>
      <dgm:spPr/>
      <dgm:t>
        <a:bodyPr/>
        <a:lstStyle/>
        <a:p>
          <a:endParaRPr lang="zh-CN" altLang="en-US"/>
        </a:p>
      </dgm:t>
    </dgm:pt>
    <dgm:pt modelId="{40097215-31AE-439F-80DF-8BA6E8091F80}">
      <dgm:prSet phldrT="[文本]"/>
      <dgm:spPr/>
      <dgm:t>
        <a:bodyPr/>
        <a:lstStyle/>
        <a:p>
          <a:r>
            <a:rPr lang="en-US" altLang="zh-CN" dirty="0" smtClean="0"/>
            <a:t>p</a:t>
          </a:r>
          <a:endParaRPr lang="zh-CN" altLang="en-US" dirty="0"/>
        </a:p>
      </dgm:t>
    </dgm:pt>
    <dgm:pt modelId="{5AF52F72-64AF-4DAD-970E-A93D050D3397}" type="parTrans" cxnId="{9490337A-1D5E-40B9-966F-E645F99A7E70}">
      <dgm:prSet/>
      <dgm:spPr/>
      <dgm:t>
        <a:bodyPr/>
        <a:lstStyle/>
        <a:p>
          <a:endParaRPr lang="zh-CN" altLang="en-US"/>
        </a:p>
      </dgm:t>
    </dgm:pt>
    <dgm:pt modelId="{DE7619A4-CC1E-4AAB-A9C4-2C943CD7C904}" type="sibTrans" cxnId="{9490337A-1D5E-40B9-966F-E645F99A7E70}">
      <dgm:prSet/>
      <dgm:spPr/>
      <dgm:t>
        <a:bodyPr/>
        <a:lstStyle/>
        <a:p>
          <a:endParaRPr lang="zh-CN" altLang="en-US"/>
        </a:p>
      </dgm:t>
    </dgm:pt>
    <dgm:pt modelId="{44D6CCC2-9944-449A-BCD6-2F4460019B0B}">
      <dgm:prSet phldrT="[文本]"/>
      <dgm:spPr/>
      <dgm:t>
        <a:bodyPr/>
        <a:lstStyle/>
        <a:p>
          <a:r>
            <a:rPr lang="en-US" altLang="zh-CN" dirty="0" smtClean="0"/>
            <a:t>h2</a:t>
          </a:r>
          <a:endParaRPr lang="zh-CN" altLang="en-US" dirty="0"/>
        </a:p>
      </dgm:t>
    </dgm:pt>
    <dgm:pt modelId="{47C81926-78FB-4A4E-AC40-C43F103702B4}" type="parTrans" cxnId="{5141410C-10AE-46A0-BF35-262F0DB57482}">
      <dgm:prSet/>
      <dgm:spPr/>
      <dgm:t>
        <a:bodyPr/>
        <a:lstStyle/>
        <a:p>
          <a:endParaRPr lang="zh-CN" altLang="en-US"/>
        </a:p>
      </dgm:t>
    </dgm:pt>
    <dgm:pt modelId="{2B835448-2DF3-46AF-8237-F08F161BC51E}" type="sibTrans" cxnId="{5141410C-10AE-46A0-BF35-262F0DB57482}">
      <dgm:prSet/>
      <dgm:spPr/>
      <dgm:t>
        <a:bodyPr/>
        <a:lstStyle/>
        <a:p>
          <a:endParaRPr lang="zh-CN" altLang="en-US"/>
        </a:p>
      </dgm:t>
    </dgm:pt>
    <dgm:pt modelId="{BBDEFBB0-84C3-4720-933F-09D95C43B219}">
      <dgm:prSet/>
      <dgm:spPr/>
      <dgm:t>
        <a:bodyPr/>
        <a:lstStyle/>
        <a:p>
          <a:r>
            <a:rPr lang="en-US" altLang="zh-CN" dirty="0" smtClean="0"/>
            <a:t>a</a:t>
          </a:r>
          <a:endParaRPr lang="zh-CN" altLang="en-US" dirty="0"/>
        </a:p>
      </dgm:t>
    </dgm:pt>
    <dgm:pt modelId="{B0880E0A-ECC7-4C33-813D-ACB3F9601C4E}" type="parTrans" cxnId="{590B437B-A6FD-4CA9-93A0-53BF600C6EE1}">
      <dgm:prSet/>
      <dgm:spPr/>
      <dgm:t>
        <a:bodyPr/>
        <a:lstStyle/>
        <a:p>
          <a:endParaRPr lang="zh-CN" altLang="en-US"/>
        </a:p>
      </dgm:t>
    </dgm:pt>
    <dgm:pt modelId="{64EC177C-BB13-48CB-A683-36C616166424}" type="sibTrans" cxnId="{590B437B-A6FD-4CA9-93A0-53BF600C6EE1}">
      <dgm:prSet/>
      <dgm:spPr/>
      <dgm:t>
        <a:bodyPr/>
        <a:lstStyle/>
        <a:p>
          <a:endParaRPr lang="zh-CN" altLang="en-US"/>
        </a:p>
      </dgm:t>
    </dgm:pt>
    <dgm:pt modelId="{3FC037A5-14CD-4691-9DCD-35625C9ABF42}" type="pres">
      <dgm:prSet presAssocID="{68D38D3B-254B-422A-9AAD-ED637F1DB5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E1F28DC-7B74-4C6C-91D6-6CDFF6EE069D}" type="pres">
      <dgm:prSet presAssocID="{C5263919-EF08-4518-963C-467EA88B76FF}" presName="hierRoot1" presStyleCnt="0"/>
      <dgm:spPr/>
    </dgm:pt>
    <dgm:pt modelId="{2721B998-BB60-45B9-9D27-02C47EA6E2A7}" type="pres">
      <dgm:prSet presAssocID="{C5263919-EF08-4518-963C-467EA88B76FF}" presName="composite" presStyleCnt="0"/>
      <dgm:spPr/>
    </dgm:pt>
    <dgm:pt modelId="{9629FEBB-6F48-4866-B405-6C2FBB975BA5}" type="pres">
      <dgm:prSet presAssocID="{C5263919-EF08-4518-963C-467EA88B76FF}" presName="background" presStyleLbl="node0" presStyleIdx="0" presStyleCnt="1"/>
      <dgm:spPr/>
    </dgm:pt>
    <dgm:pt modelId="{B046D6AC-C8F5-4E79-BEE3-218D1CD13844}" type="pres">
      <dgm:prSet presAssocID="{C5263919-EF08-4518-963C-467EA88B76F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A4C33D4-D523-422F-8BAF-AE73E1DAC72D}" type="pres">
      <dgm:prSet presAssocID="{C5263919-EF08-4518-963C-467EA88B76FF}" presName="hierChild2" presStyleCnt="0"/>
      <dgm:spPr/>
    </dgm:pt>
    <dgm:pt modelId="{D2E20C49-E1F9-4483-A828-55091D7122ED}" type="pres">
      <dgm:prSet presAssocID="{C5FD5F98-EB99-4163-9743-7FDAF76E8366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42FE2BB9-80E4-4DA8-A945-67292E3E1839}" type="pres">
      <dgm:prSet presAssocID="{757EA771-38DB-423F-B336-508660873556}" presName="hierRoot2" presStyleCnt="0"/>
      <dgm:spPr/>
    </dgm:pt>
    <dgm:pt modelId="{F1B30009-74FB-407B-9171-9553CD9F15BA}" type="pres">
      <dgm:prSet presAssocID="{757EA771-38DB-423F-B336-508660873556}" presName="composite2" presStyleCnt="0"/>
      <dgm:spPr/>
    </dgm:pt>
    <dgm:pt modelId="{9C580F12-D9A6-45FE-82C0-B7578A924B95}" type="pres">
      <dgm:prSet presAssocID="{757EA771-38DB-423F-B336-508660873556}" presName="background2" presStyleLbl="node2" presStyleIdx="0" presStyleCnt="2"/>
      <dgm:spPr/>
    </dgm:pt>
    <dgm:pt modelId="{A78EE257-37B6-4C11-BA33-3C89184A99E2}" type="pres">
      <dgm:prSet presAssocID="{757EA771-38DB-423F-B336-508660873556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B14341-89AF-4A7C-8F1A-E85AD4672E60}" type="pres">
      <dgm:prSet presAssocID="{757EA771-38DB-423F-B336-508660873556}" presName="hierChild3" presStyleCnt="0"/>
      <dgm:spPr/>
    </dgm:pt>
    <dgm:pt modelId="{E0A2F906-B112-4A8E-9213-03047037E9E6}" type="pres">
      <dgm:prSet presAssocID="{6B3D9647-D7C3-444C-921E-103F0AEECA79}" presName="Name17" presStyleLbl="parChTrans1D3" presStyleIdx="0" presStyleCnt="5"/>
      <dgm:spPr/>
      <dgm:t>
        <a:bodyPr/>
        <a:lstStyle/>
        <a:p>
          <a:endParaRPr lang="zh-CN" altLang="en-US"/>
        </a:p>
      </dgm:t>
    </dgm:pt>
    <dgm:pt modelId="{1B288062-997E-4005-AFDA-339656FAC10C}" type="pres">
      <dgm:prSet presAssocID="{6E7A94C4-7E83-475D-80BD-249342616E31}" presName="hierRoot3" presStyleCnt="0"/>
      <dgm:spPr/>
    </dgm:pt>
    <dgm:pt modelId="{AE3CDDA5-76DF-474B-B0F1-AFCB5040A8DE}" type="pres">
      <dgm:prSet presAssocID="{6E7A94C4-7E83-475D-80BD-249342616E31}" presName="composite3" presStyleCnt="0"/>
      <dgm:spPr/>
    </dgm:pt>
    <dgm:pt modelId="{7FA561EC-9414-424A-98D7-78FD01858EF4}" type="pres">
      <dgm:prSet presAssocID="{6E7A94C4-7E83-475D-80BD-249342616E31}" presName="background3" presStyleLbl="node3" presStyleIdx="0" presStyleCnt="5"/>
      <dgm:spPr/>
    </dgm:pt>
    <dgm:pt modelId="{05B1224E-AC64-458B-A968-E94E8F638BA2}" type="pres">
      <dgm:prSet presAssocID="{6E7A94C4-7E83-475D-80BD-249342616E31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6B3D0E-C3CE-469E-9F85-5403D9D8463B}" type="pres">
      <dgm:prSet presAssocID="{6E7A94C4-7E83-475D-80BD-249342616E31}" presName="hierChild4" presStyleCnt="0"/>
      <dgm:spPr/>
    </dgm:pt>
    <dgm:pt modelId="{BB611F9C-C4A7-44F7-982B-E9D933738AC1}" type="pres">
      <dgm:prSet presAssocID="{EEBB4F46-456D-4C1A-A337-C89FC34BBBD3}" presName="Name17" presStyleLbl="parChTrans1D3" presStyleIdx="1" presStyleCnt="5"/>
      <dgm:spPr/>
      <dgm:t>
        <a:bodyPr/>
        <a:lstStyle/>
        <a:p>
          <a:endParaRPr lang="zh-CN" altLang="en-US"/>
        </a:p>
      </dgm:t>
    </dgm:pt>
    <dgm:pt modelId="{8894A897-D911-4A1A-AB37-7F508EB87F19}" type="pres">
      <dgm:prSet presAssocID="{7CF6467B-060B-4110-8000-F0C7248E7992}" presName="hierRoot3" presStyleCnt="0"/>
      <dgm:spPr/>
    </dgm:pt>
    <dgm:pt modelId="{34D37B26-F6F8-4A03-B1B2-37118B0EC4C4}" type="pres">
      <dgm:prSet presAssocID="{7CF6467B-060B-4110-8000-F0C7248E7992}" presName="composite3" presStyleCnt="0"/>
      <dgm:spPr/>
    </dgm:pt>
    <dgm:pt modelId="{26DC7730-765C-41DD-B082-68D38C695D5B}" type="pres">
      <dgm:prSet presAssocID="{7CF6467B-060B-4110-8000-F0C7248E7992}" presName="background3" presStyleLbl="node3" presStyleIdx="1" presStyleCnt="5"/>
      <dgm:spPr/>
    </dgm:pt>
    <dgm:pt modelId="{9BDB0B95-7561-4509-B878-9DB54476BF33}" type="pres">
      <dgm:prSet presAssocID="{7CF6467B-060B-4110-8000-F0C7248E7992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C0874F9-A640-42F2-8076-EFCD55B705AE}" type="pres">
      <dgm:prSet presAssocID="{7CF6467B-060B-4110-8000-F0C7248E7992}" presName="hierChild4" presStyleCnt="0"/>
      <dgm:spPr/>
    </dgm:pt>
    <dgm:pt modelId="{946D17E4-A632-4DB1-B638-E082D4491232}" type="pres">
      <dgm:prSet presAssocID="{BE458C13-2F39-4058-BBD6-A4721E0DE286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668CDF74-32F4-42A0-9CC1-843B2097B2C2}" type="pres">
      <dgm:prSet presAssocID="{25ADC9CB-DE44-476C-A40E-149BE56CE9FA}" presName="hierRoot2" presStyleCnt="0"/>
      <dgm:spPr/>
    </dgm:pt>
    <dgm:pt modelId="{B029311D-E323-4B09-B4A2-3EB42EE1C0F6}" type="pres">
      <dgm:prSet presAssocID="{25ADC9CB-DE44-476C-A40E-149BE56CE9FA}" presName="composite2" presStyleCnt="0"/>
      <dgm:spPr/>
    </dgm:pt>
    <dgm:pt modelId="{93378B7E-E878-4D85-A9AE-54A8DC14ED72}" type="pres">
      <dgm:prSet presAssocID="{25ADC9CB-DE44-476C-A40E-149BE56CE9FA}" presName="background2" presStyleLbl="node2" presStyleIdx="1" presStyleCnt="2"/>
      <dgm:spPr/>
    </dgm:pt>
    <dgm:pt modelId="{6BFDE13F-326B-462A-9EEE-162FD1246335}" type="pres">
      <dgm:prSet presAssocID="{25ADC9CB-DE44-476C-A40E-149BE56CE9FA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A63F079-F1FA-4E42-AFD2-087CC62254B1}" type="pres">
      <dgm:prSet presAssocID="{25ADC9CB-DE44-476C-A40E-149BE56CE9FA}" presName="hierChild3" presStyleCnt="0"/>
      <dgm:spPr/>
    </dgm:pt>
    <dgm:pt modelId="{BEAE00AB-F537-4FDA-BE98-EDED86ECBA61}" type="pres">
      <dgm:prSet presAssocID="{9B5E37EF-73FD-4236-91D8-74192F9795D1}" presName="Name17" presStyleLbl="parChTrans1D3" presStyleIdx="2" presStyleCnt="5"/>
      <dgm:spPr/>
      <dgm:t>
        <a:bodyPr/>
        <a:lstStyle/>
        <a:p>
          <a:endParaRPr lang="zh-CN" altLang="en-US"/>
        </a:p>
      </dgm:t>
    </dgm:pt>
    <dgm:pt modelId="{FD77B2BE-E094-44FB-8D1E-A37E9116C992}" type="pres">
      <dgm:prSet presAssocID="{18F614F0-2816-438D-ACCE-2BF936B4EC87}" presName="hierRoot3" presStyleCnt="0"/>
      <dgm:spPr/>
    </dgm:pt>
    <dgm:pt modelId="{AE10092F-E612-48BE-A90B-5FFC50DBE2F3}" type="pres">
      <dgm:prSet presAssocID="{18F614F0-2816-438D-ACCE-2BF936B4EC87}" presName="composite3" presStyleCnt="0"/>
      <dgm:spPr/>
    </dgm:pt>
    <dgm:pt modelId="{1D8584C3-D348-40C9-8CB6-7A535CD6ABF4}" type="pres">
      <dgm:prSet presAssocID="{18F614F0-2816-438D-ACCE-2BF936B4EC87}" presName="background3" presStyleLbl="node3" presStyleIdx="2" presStyleCnt="5"/>
      <dgm:spPr/>
    </dgm:pt>
    <dgm:pt modelId="{3E3BDFD9-B6C7-4D81-A318-33A79A7E9C70}" type="pres">
      <dgm:prSet presAssocID="{18F614F0-2816-438D-ACCE-2BF936B4EC87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A3ADA0-465B-4303-8A0A-689794B021B8}" type="pres">
      <dgm:prSet presAssocID="{18F614F0-2816-438D-ACCE-2BF936B4EC87}" presName="hierChild4" presStyleCnt="0"/>
      <dgm:spPr/>
    </dgm:pt>
    <dgm:pt modelId="{9123556D-1C59-4EDA-91A4-FDA091BBF1BC}" type="pres">
      <dgm:prSet presAssocID="{2B790B9C-DBE1-4834-ACF1-CD6134FAF91A}" presName="Name23" presStyleLbl="parChTrans1D4" presStyleIdx="0" presStyleCnt="4"/>
      <dgm:spPr/>
      <dgm:t>
        <a:bodyPr/>
        <a:lstStyle/>
        <a:p>
          <a:endParaRPr lang="zh-CN" altLang="en-US"/>
        </a:p>
      </dgm:t>
    </dgm:pt>
    <dgm:pt modelId="{348A8646-B775-4D5E-A65E-6F3328C207DA}" type="pres">
      <dgm:prSet presAssocID="{2F3A6B30-D807-4CCE-BCF3-ACE6B62C19B9}" presName="hierRoot4" presStyleCnt="0"/>
      <dgm:spPr/>
    </dgm:pt>
    <dgm:pt modelId="{9228A1B7-7B25-48AB-97E3-E2B0EB1CC952}" type="pres">
      <dgm:prSet presAssocID="{2F3A6B30-D807-4CCE-BCF3-ACE6B62C19B9}" presName="composite4" presStyleCnt="0"/>
      <dgm:spPr/>
    </dgm:pt>
    <dgm:pt modelId="{9A6AD841-2546-4902-ADCC-2CF0DA9DF664}" type="pres">
      <dgm:prSet presAssocID="{2F3A6B30-D807-4CCE-BCF3-ACE6B62C19B9}" presName="background4" presStyleLbl="node4" presStyleIdx="0" presStyleCnt="4"/>
      <dgm:spPr/>
    </dgm:pt>
    <dgm:pt modelId="{F4EB339C-0991-4BBA-9F9D-A979EF8BDECE}" type="pres">
      <dgm:prSet presAssocID="{2F3A6B30-D807-4CCE-BCF3-ACE6B62C19B9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ED19A8-633F-477F-BFF2-B5DF1A4D3FD5}" type="pres">
      <dgm:prSet presAssocID="{2F3A6B30-D807-4CCE-BCF3-ACE6B62C19B9}" presName="hierChild5" presStyleCnt="0"/>
      <dgm:spPr/>
    </dgm:pt>
    <dgm:pt modelId="{B1673B1A-94A9-4317-8798-4D2DF32FC950}" type="pres">
      <dgm:prSet presAssocID="{368F566B-6C48-4AEF-8D0D-B596E0692155}" presName="Name23" presStyleLbl="parChTrans1D4" presStyleIdx="1" presStyleCnt="4"/>
      <dgm:spPr/>
      <dgm:t>
        <a:bodyPr/>
        <a:lstStyle/>
        <a:p>
          <a:endParaRPr lang="zh-CN" altLang="en-US"/>
        </a:p>
      </dgm:t>
    </dgm:pt>
    <dgm:pt modelId="{C1D3A4CE-21C3-46B7-8051-5FC33A1E8599}" type="pres">
      <dgm:prSet presAssocID="{7AA5B02B-8251-4421-A885-78CE6E05D7C5}" presName="hierRoot4" presStyleCnt="0"/>
      <dgm:spPr/>
    </dgm:pt>
    <dgm:pt modelId="{E76A949F-C4B3-477E-9DC0-B08D7B92BBF2}" type="pres">
      <dgm:prSet presAssocID="{7AA5B02B-8251-4421-A885-78CE6E05D7C5}" presName="composite4" presStyleCnt="0"/>
      <dgm:spPr/>
    </dgm:pt>
    <dgm:pt modelId="{2614A8BD-B268-40D2-BAD3-23084C2A7CBD}" type="pres">
      <dgm:prSet presAssocID="{7AA5B02B-8251-4421-A885-78CE6E05D7C5}" presName="background4" presStyleLbl="node4" presStyleIdx="1" presStyleCnt="4"/>
      <dgm:spPr/>
    </dgm:pt>
    <dgm:pt modelId="{B65B366A-D0AA-437A-B3FE-3BC9E6353A6B}" type="pres">
      <dgm:prSet presAssocID="{7AA5B02B-8251-4421-A885-78CE6E05D7C5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7B8FE4-9924-4298-9AC8-C5BF3BAA558A}" type="pres">
      <dgm:prSet presAssocID="{7AA5B02B-8251-4421-A885-78CE6E05D7C5}" presName="hierChild5" presStyleCnt="0"/>
      <dgm:spPr/>
    </dgm:pt>
    <dgm:pt modelId="{989EA2E5-98B7-4D01-BB5A-29A4D9B51528}" type="pres">
      <dgm:prSet presAssocID="{883B83F9-46B1-453C-8347-1ABBBE32BA57}" presName="Name23" presStyleLbl="parChTrans1D4" presStyleIdx="2" presStyleCnt="4"/>
      <dgm:spPr/>
      <dgm:t>
        <a:bodyPr/>
        <a:lstStyle/>
        <a:p>
          <a:endParaRPr lang="zh-CN" altLang="en-US"/>
        </a:p>
      </dgm:t>
    </dgm:pt>
    <dgm:pt modelId="{3731B25B-D41F-4C4A-A691-EE138504B056}" type="pres">
      <dgm:prSet presAssocID="{40C1A047-4DD6-47B9-A3B4-B551FCD8C3FF}" presName="hierRoot4" presStyleCnt="0"/>
      <dgm:spPr/>
    </dgm:pt>
    <dgm:pt modelId="{E5483CA7-FF5F-457A-BD9A-34D84B0F397D}" type="pres">
      <dgm:prSet presAssocID="{40C1A047-4DD6-47B9-A3B4-B551FCD8C3FF}" presName="composite4" presStyleCnt="0"/>
      <dgm:spPr/>
    </dgm:pt>
    <dgm:pt modelId="{6CCDB44E-68D5-42CF-8CFE-0C8927D2B802}" type="pres">
      <dgm:prSet presAssocID="{40C1A047-4DD6-47B9-A3B4-B551FCD8C3FF}" presName="background4" presStyleLbl="node4" presStyleIdx="2" presStyleCnt="4"/>
      <dgm:spPr/>
    </dgm:pt>
    <dgm:pt modelId="{41A0EC5E-27CB-4601-8127-3459AFF8C663}" type="pres">
      <dgm:prSet presAssocID="{40C1A047-4DD6-47B9-A3B4-B551FCD8C3FF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E14088-DAA5-4CC3-A35C-F1CEF8F4C0DE}" type="pres">
      <dgm:prSet presAssocID="{40C1A047-4DD6-47B9-A3B4-B551FCD8C3FF}" presName="hierChild5" presStyleCnt="0"/>
      <dgm:spPr/>
    </dgm:pt>
    <dgm:pt modelId="{27C66D2E-4DCE-4660-89F4-C83183735647}" type="pres">
      <dgm:prSet presAssocID="{5AF52F72-64AF-4DAD-970E-A93D050D3397}" presName="Name17" presStyleLbl="parChTrans1D3" presStyleIdx="3" presStyleCnt="5"/>
      <dgm:spPr/>
    </dgm:pt>
    <dgm:pt modelId="{1781AD6E-C11B-4405-8645-BBE047AA1987}" type="pres">
      <dgm:prSet presAssocID="{40097215-31AE-439F-80DF-8BA6E8091F80}" presName="hierRoot3" presStyleCnt="0"/>
      <dgm:spPr/>
    </dgm:pt>
    <dgm:pt modelId="{4BA53922-B353-48EB-9C23-810FB0E4949D}" type="pres">
      <dgm:prSet presAssocID="{40097215-31AE-439F-80DF-8BA6E8091F80}" presName="composite3" presStyleCnt="0"/>
      <dgm:spPr/>
    </dgm:pt>
    <dgm:pt modelId="{8F873C11-78CC-4963-A7D0-80DE3C0C8DB9}" type="pres">
      <dgm:prSet presAssocID="{40097215-31AE-439F-80DF-8BA6E8091F80}" presName="background3" presStyleLbl="node3" presStyleIdx="3" presStyleCnt="5"/>
      <dgm:spPr/>
    </dgm:pt>
    <dgm:pt modelId="{E9BF514F-156E-4574-B831-CD4ECCDD2C3F}" type="pres">
      <dgm:prSet presAssocID="{40097215-31AE-439F-80DF-8BA6E8091F80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16A7F9D-1FA1-45EE-8889-EA0BEDE6729F}" type="pres">
      <dgm:prSet presAssocID="{40097215-31AE-439F-80DF-8BA6E8091F80}" presName="hierChild4" presStyleCnt="0"/>
      <dgm:spPr/>
    </dgm:pt>
    <dgm:pt modelId="{083C8561-B944-46D1-A205-03C51B1B1AB4}" type="pres">
      <dgm:prSet presAssocID="{47C81926-78FB-4A4E-AC40-C43F103702B4}" presName="Name17" presStyleLbl="parChTrans1D3" presStyleIdx="4" presStyleCnt="5"/>
      <dgm:spPr/>
    </dgm:pt>
    <dgm:pt modelId="{D1EFE9E8-D6FD-417F-8CBC-51FC123822A5}" type="pres">
      <dgm:prSet presAssocID="{44D6CCC2-9944-449A-BCD6-2F4460019B0B}" presName="hierRoot3" presStyleCnt="0"/>
      <dgm:spPr/>
    </dgm:pt>
    <dgm:pt modelId="{EC621BC2-288C-45AF-8255-66BCACCF9778}" type="pres">
      <dgm:prSet presAssocID="{44D6CCC2-9944-449A-BCD6-2F4460019B0B}" presName="composite3" presStyleCnt="0"/>
      <dgm:spPr/>
    </dgm:pt>
    <dgm:pt modelId="{05280760-9E3F-4B6E-8B92-0EA5588D6C7F}" type="pres">
      <dgm:prSet presAssocID="{44D6CCC2-9944-449A-BCD6-2F4460019B0B}" presName="background3" presStyleLbl="node3" presStyleIdx="4" presStyleCnt="5"/>
      <dgm:spPr/>
    </dgm:pt>
    <dgm:pt modelId="{291A43AB-912E-4279-A562-86C28B48A91B}" type="pres">
      <dgm:prSet presAssocID="{44D6CCC2-9944-449A-BCD6-2F4460019B0B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51CF7B-A83A-463B-B3C7-CF24E1D6D55B}" type="pres">
      <dgm:prSet presAssocID="{44D6CCC2-9944-449A-BCD6-2F4460019B0B}" presName="hierChild4" presStyleCnt="0"/>
      <dgm:spPr/>
    </dgm:pt>
    <dgm:pt modelId="{3672E220-D883-4871-97AC-578435BD0BC3}" type="pres">
      <dgm:prSet presAssocID="{B0880E0A-ECC7-4C33-813D-ACB3F9601C4E}" presName="Name23" presStyleLbl="parChTrans1D4" presStyleIdx="3" presStyleCnt="4"/>
      <dgm:spPr/>
    </dgm:pt>
    <dgm:pt modelId="{083841E5-B941-46DB-910F-F237714549E6}" type="pres">
      <dgm:prSet presAssocID="{BBDEFBB0-84C3-4720-933F-09D95C43B219}" presName="hierRoot4" presStyleCnt="0"/>
      <dgm:spPr/>
    </dgm:pt>
    <dgm:pt modelId="{88AFF59F-0EEE-4CE0-860A-164C633948A0}" type="pres">
      <dgm:prSet presAssocID="{BBDEFBB0-84C3-4720-933F-09D95C43B219}" presName="composite4" presStyleCnt="0"/>
      <dgm:spPr/>
    </dgm:pt>
    <dgm:pt modelId="{18EE94C2-1654-4F9F-8C17-0651A128A746}" type="pres">
      <dgm:prSet presAssocID="{BBDEFBB0-84C3-4720-933F-09D95C43B219}" presName="background4" presStyleLbl="node4" presStyleIdx="3" presStyleCnt="4"/>
      <dgm:spPr/>
    </dgm:pt>
    <dgm:pt modelId="{AACBFA26-1626-4645-8AF2-9B366282A352}" type="pres">
      <dgm:prSet presAssocID="{BBDEFBB0-84C3-4720-933F-09D95C43B219}" presName="text4" presStyleLbl="fgAcc4" presStyleIdx="3" presStyleCnt="4">
        <dgm:presLayoutVars>
          <dgm:chPref val="3"/>
        </dgm:presLayoutVars>
      </dgm:prSet>
      <dgm:spPr/>
    </dgm:pt>
    <dgm:pt modelId="{D8440C43-A32F-4156-96E3-B82AB2099936}" type="pres">
      <dgm:prSet presAssocID="{BBDEFBB0-84C3-4720-933F-09D95C43B219}" presName="hierChild5" presStyleCnt="0"/>
      <dgm:spPr/>
    </dgm:pt>
  </dgm:ptLst>
  <dgm:cxnLst>
    <dgm:cxn modelId="{CE7D78FC-CAC3-4074-8B6A-55B7D5726DE5}" type="presOf" srcId="{44D6CCC2-9944-449A-BCD6-2F4460019B0B}" destId="{291A43AB-912E-4279-A562-86C28B48A91B}" srcOrd="0" destOrd="0" presId="urn:microsoft.com/office/officeart/2005/8/layout/hierarchy1"/>
    <dgm:cxn modelId="{69888D18-D2B4-428A-BDFE-9CDE5796F2BC}" type="presOf" srcId="{40C1A047-4DD6-47B9-A3B4-B551FCD8C3FF}" destId="{41A0EC5E-27CB-4601-8127-3459AFF8C663}" srcOrd="0" destOrd="0" presId="urn:microsoft.com/office/officeart/2005/8/layout/hierarchy1"/>
    <dgm:cxn modelId="{9490337A-1D5E-40B9-966F-E645F99A7E70}" srcId="{25ADC9CB-DE44-476C-A40E-149BE56CE9FA}" destId="{40097215-31AE-439F-80DF-8BA6E8091F80}" srcOrd="1" destOrd="0" parTransId="{5AF52F72-64AF-4DAD-970E-A93D050D3397}" sibTransId="{DE7619A4-CC1E-4AAB-A9C4-2C943CD7C904}"/>
    <dgm:cxn modelId="{CC450327-DC4B-4077-B628-D26F7667987F}" type="presOf" srcId="{40097215-31AE-439F-80DF-8BA6E8091F80}" destId="{E9BF514F-156E-4574-B831-CD4ECCDD2C3F}" srcOrd="0" destOrd="0" presId="urn:microsoft.com/office/officeart/2005/8/layout/hierarchy1"/>
    <dgm:cxn modelId="{FC661CB1-AD19-4678-84DE-16AE4CC917FA}" type="presOf" srcId="{6E7A94C4-7E83-475D-80BD-249342616E31}" destId="{05B1224E-AC64-458B-A968-E94E8F638BA2}" srcOrd="0" destOrd="0" presId="urn:microsoft.com/office/officeart/2005/8/layout/hierarchy1"/>
    <dgm:cxn modelId="{A42FE076-C82A-473F-A49C-19DF2B898AB0}" srcId="{757EA771-38DB-423F-B336-508660873556}" destId="{7CF6467B-060B-4110-8000-F0C7248E7992}" srcOrd="1" destOrd="0" parTransId="{EEBB4F46-456D-4C1A-A337-C89FC34BBBD3}" sibTransId="{561ED69E-091F-471B-B8F2-5339874092EE}"/>
    <dgm:cxn modelId="{2EA240CF-1A79-4B2E-9738-C68A2FAA3A0C}" type="presOf" srcId="{883B83F9-46B1-453C-8347-1ABBBE32BA57}" destId="{989EA2E5-98B7-4D01-BB5A-29A4D9B51528}" srcOrd="0" destOrd="0" presId="urn:microsoft.com/office/officeart/2005/8/layout/hierarchy1"/>
    <dgm:cxn modelId="{98889A77-93BC-433A-A371-71164400EC05}" type="presOf" srcId="{25ADC9CB-DE44-476C-A40E-149BE56CE9FA}" destId="{6BFDE13F-326B-462A-9EEE-162FD1246335}" srcOrd="0" destOrd="0" presId="urn:microsoft.com/office/officeart/2005/8/layout/hierarchy1"/>
    <dgm:cxn modelId="{DAB77BA6-385E-42EF-B092-833C95B4EF89}" type="presOf" srcId="{2F3A6B30-D807-4CCE-BCF3-ACE6B62C19B9}" destId="{F4EB339C-0991-4BBA-9F9D-A979EF8BDECE}" srcOrd="0" destOrd="0" presId="urn:microsoft.com/office/officeart/2005/8/layout/hierarchy1"/>
    <dgm:cxn modelId="{F981AA6C-EA84-4099-BEAF-9EB8B1F8A8FB}" type="presOf" srcId="{6B3D9647-D7C3-444C-921E-103F0AEECA79}" destId="{E0A2F906-B112-4A8E-9213-03047037E9E6}" srcOrd="0" destOrd="0" presId="urn:microsoft.com/office/officeart/2005/8/layout/hierarchy1"/>
    <dgm:cxn modelId="{5141410C-10AE-46A0-BF35-262F0DB57482}" srcId="{25ADC9CB-DE44-476C-A40E-149BE56CE9FA}" destId="{44D6CCC2-9944-449A-BCD6-2F4460019B0B}" srcOrd="2" destOrd="0" parTransId="{47C81926-78FB-4A4E-AC40-C43F103702B4}" sibTransId="{2B835448-2DF3-46AF-8237-F08F161BC51E}"/>
    <dgm:cxn modelId="{3F28F0F1-16D4-411A-8D4D-5B5604267D78}" srcId="{757EA771-38DB-423F-B336-508660873556}" destId="{6E7A94C4-7E83-475D-80BD-249342616E31}" srcOrd="0" destOrd="0" parTransId="{6B3D9647-D7C3-444C-921E-103F0AEECA79}" sibTransId="{F68F94C7-A556-44CE-9296-3F8B620670D3}"/>
    <dgm:cxn modelId="{86E91553-2BB5-4C19-B528-47B20187C585}" type="presOf" srcId="{BBDEFBB0-84C3-4720-933F-09D95C43B219}" destId="{AACBFA26-1626-4645-8AF2-9B366282A352}" srcOrd="0" destOrd="0" presId="urn:microsoft.com/office/officeart/2005/8/layout/hierarchy1"/>
    <dgm:cxn modelId="{E12B2C8D-1AD7-44AE-BCE5-97BABC6966B1}" type="presOf" srcId="{B0880E0A-ECC7-4C33-813D-ACB3F9601C4E}" destId="{3672E220-D883-4871-97AC-578435BD0BC3}" srcOrd="0" destOrd="0" presId="urn:microsoft.com/office/officeart/2005/8/layout/hierarchy1"/>
    <dgm:cxn modelId="{1E24B430-B79F-4E1E-A10F-4BA9478D8B35}" srcId="{C5263919-EF08-4518-963C-467EA88B76FF}" destId="{25ADC9CB-DE44-476C-A40E-149BE56CE9FA}" srcOrd="1" destOrd="0" parTransId="{BE458C13-2F39-4058-BBD6-A4721E0DE286}" sibTransId="{8C05B3EF-1FAD-445A-B786-96F1B938F533}"/>
    <dgm:cxn modelId="{AACAA6E2-974C-48A8-B177-9D7A5D026762}" type="presOf" srcId="{7CF6467B-060B-4110-8000-F0C7248E7992}" destId="{9BDB0B95-7561-4509-B878-9DB54476BF33}" srcOrd="0" destOrd="0" presId="urn:microsoft.com/office/officeart/2005/8/layout/hierarchy1"/>
    <dgm:cxn modelId="{590B437B-A6FD-4CA9-93A0-53BF600C6EE1}" srcId="{44D6CCC2-9944-449A-BCD6-2F4460019B0B}" destId="{BBDEFBB0-84C3-4720-933F-09D95C43B219}" srcOrd="0" destOrd="0" parTransId="{B0880E0A-ECC7-4C33-813D-ACB3F9601C4E}" sibTransId="{64EC177C-BB13-48CB-A683-36C616166424}"/>
    <dgm:cxn modelId="{81CB7344-D39B-4B9A-87F5-AD2C41C32D90}" type="presOf" srcId="{BE458C13-2F39-4058-BBD6-A4721E0DE286}" destId="{946D17E4-A632-4DB1-B638-E082D4491232}" srcOrd="0" destOrd="0" presId="urn:microsoft.com/office/officeart/2005/8/layout/hierarchy1"/>
    <dgm:cxn modelId="{EAD64641-B5A8-44AD-AB65-6D424AEB17CE}" type="presOf" srcId="{EEBB4F46-456D-4C1A-A337-C89FC34BBBD3}" destId="{BB611F9C-C4A7-44F7-982B-E9D933738AC1}" srcOrd="0" destOrd="0" presId="urn:microsoft.com/office/officeart/2005/8/layout/hierarchy1"/>
    <dgm:cxn modelId="{3A231BB1-C220-4033-B519-93A2A16E06F3}" type="presOf" srcId="{2B790B9C-DBE1-4834-ACF1-CD6134FAF91A}" destId="{9123556D-1C59-4EDA-91A4-FDA091BBF1BC}" srcOrd="0" destOrd="0" presId="urn:microsoft.com/office/officeart/2005/8/layout/hierarchy1"/>
    <dgm:cxn modelId="{3DD715DE-2F3C-4C17-A17A-99CD3B7657A2}" type="presOf" srcId="{7AA5B02B-8251-4421-A885-78CE6E05D7C5}" destId="{B65B366A-D0AA-437A-B3FE-3BC9E6353A6B}" srcOrd="0" destOrd="0" presId="urn:microsoft.com/office/officeart/2005/8/layout/hierarchy1"/>
    <dgm:cxn modelId="{C6AEA5AD-0A63-4785-AC89-518A8F1A7F3D}" type="presOf" srcId="{9B5E37EF-73FD-4236-91D8-74192F9795D1}" destId="{BEAE00AB-F537-4FDA-BE98-EDED86ECBA61}" srcOrd="0" destOrd="0" presId="urn:microsoft.com/office/officeart/2005/8/layout/hierarchy1"/>
    <dgm:cxn modelId="{B2FA1060-E52B-4349-8A24-F5B7FE26C547}" srcId="{25ADC9CB-DE44-476C-A40E-149BE56CE9FA}" destId="{18F614F0-2816-438D-ACCE-2BF936B4EC87}" srcOrd="0" destOrd="0" parTransId="{9B5E37EF-73FD-4236-91D8-74192F9795D1}" sibTransId="{648EE0B7-E0AD-4C17-BA25-FE89A5D156DA}"/>
    <dgm:cxn modelId="{F4BB05BF-FDD8-4455-A40B-A91238450E60}" srcId="{18F614F0-2816-438D-ACCE-2BF936B4EC87}" destId="{7AA5B02B-8251-4421-A885-78CE6E05D7C5}" srcOrd="1" destOrd="0" parTransId="{368F566B-6C48-4AEF-8D0D-B596E0692155}" sibTransId="{F44392E5-1ED1-427F-8149-B134A2A2ECA6}"/>
    <dgm:cxn modelId="{5B01949C-BB6E-475C-91A7-28FD733F8570}" type="presOf" srcId="{757EA771-38DB-423F-B336-508660873556}" destId="{A78EE257-37B6-4C11-BA33-3C89184A99E2}" srcOrd="0" destOrd="0" presId="urn:microsoft.com/office/officeart/2005/8/layout/hierarchy1"/>
    <dgm:cxn modelId="{CE7791D5-409C-4D20-806C-4B26BAF95832}" type="presOf" srcId="{18F614F0-2816-438D-ACCE-2BF936B4EC87}" destId="{3E3BDFD9-B6C7-4D81-A318-33A79A7E9C70}" srcOrd="0" destOrd="0" presId="urn:microsoft.com/office/officeart/2005/8/layout/hierarchy1"/>
    <dgm:cxn modelId="{9F13A3DD-70E6-4254-B089-A0CD4E2422FC}" type="presOf" srcId="{47C81926-78FB-4A4E-AC40-C43F103702B4}" destId="{083C8561-B944-46D1-A205-03C51B1B1AB4}" srcOrd="0" destOrd="0" presId="urn:microsoft.com/office/officeart/2005/8/layout/hierarchy1"/>
    <dgm:cxn modelId="{6A5AC5A7-0F5C-463D-A011-7808D590E2D5}" type="presOf" srcId="{C5FD5F98-EB99-4163-9743-7FDAF76E8366}" destId="{D2E20C49-E1F9-4483-A828-55091D7122ED}" srcOrd="0" destOrd="0" presId="urn:microsoft.com/office/officeart/2005/8/layout/hierarchy1"/>
    <dgm:cxn modelId="{7EDE66B1-20CA-4CC4-9B6D-A5FD1BD44C50}" srcId="{C5263919-EF08-4518-963C-467EA88B76FF}" destId="{757EA771-38DB-423F-B336-508660873556}" srcOrd="0" destOrd="0" parTransId="{C5FD5F98-EB99-4163-9743-7FDAF76E8366}" sibTransId="{E4AAECDB-83AC-4CA7-8199-A348D795F20E}"/>
    <dgm:cxn modelId="{E088D308-10DF-420E-9ECB-FA0BC1117FF2}" type="presOf" srcId="{68D38D3B-254B-422A-9AAD-ED637F1DB55E}" destId="{3FC037A5-14CD-4691-9DCD-35625C9ABF42}" srcOrd="0" destOrd="0" presId="urn:microsoft.com/office/officeart/2005/8/layout/hierarchy1"/>
    <dgm:cxn modelId="{955486B2-F1DE-4E62-9AC2-5A428B44E72A}" type="presOf" srcId="{C5263919-EF08-4518-963C-467EA88B76FF}" destId="{B046D6AC-C8F5-4E79-BEE3-218D1CD13844}" srcOrd="0" destOrd="0" presId="urn:microsoft.com/office/officeart/2005/8/layout/hierarchy1"/>
    <dgm:cxn modelId="{B2AACF79-0E42-4AF5-BE7B-01F1085C28A6}" srcId="{18F614F0-2816-438D-ACCE-2BF936B4EC87}" destId="{40C1A047-4DD6-47B9-A3B4-B551FCD8C3FF}" srcOrd="2" destOrd="0" parTransId="{883B83F9-46B1-453C-8347-1ABBBE32BA57}" sibTransId="{0DA78281-E6BC-4008-93E1-B415CC205212}"/>
    <dgm:cxn modelId="{3FAFE1E1-3491-4989-BA7D-38C11AFC295B}" type="presOf" srcId="{368F566B-6C48-4AEF-8D0D-B596E0692155}" destId="{B1673B1A-94A9-4317-8798-4D2DF32FC950}" srcOrd="0" destOrd="0" presId="urn:microsoft.com/office/officeart/2005/8/layout/hierarchy1"/>
    <dgm:cxn modelId="{CE557EF6-FD59-4B42-9AD7-3EA6F33E9A6B}" srcId="{68D38D3B-254B-422A-9AAD-ED637F1DB55E}" destId="{C5263919-EF08-4518-963C-467EA88B76FF}" srcOrd="0" destOrd="0" parTransId="{D3FD142F-FA74-423A-9F1B-A60518C2EC1C}" sibTransId="{4D9C75C6-6350-4C31-8D2B-B97B49B13A8F}"/>
    <dgm:cxn modelId="{104B79AC-09B3-4465-B1B5-09DAEDC28BA5}" type="presOf" srcId="{5AF52F72-64AF-4DAD-970E-A93D050D3397}" destId="{27C66D2E-4DCE-4660-89F4-C83183735647}" srcOrd="0" destOrd="0" presId="urn:microsoft.com/office/officeart/2005/8/layout/hierarchy1"/>
    <dgm:cxn modelId="{CF347CA5-91F2-45B8-8185-724C5B9AD9E9}" srcId="{18F614F0-2816-438D-ACCE-2BF936B4EC87}" destId="{2F3A6B30-D807-4CCE-BCF3-ACE6B62C19B9}" srcOrd="0" destOrd="0" parTransId="{2B790B9C-DBE1-4834-ACF1-CD6134FAF91A}" sibTransId="{351C76E7-939E-49F5-8F4A-4E2364277924}"/>
    <dgm:cxn modelId="{38DCB308-0049-45D1-8D24-1C9A4C8A66E5}" type="presParOf" srcId="{3FC037A5-14CD-4691-9DCD-35625C9ABF42}" destId="{0E1F28DC-7B74-4C6C-91D6-6CDFF6EE069D}" srcOrd="0" destOrd="0" presId="urn:microsoft.com/office/officeart/2005/8/layout/hierarchy1"/>
    <dgm:cxn modelId="{6869D87F-F753-442E-B04E-1A8A38EAF1F6}" type="presParOf" srcId="{0E1F28DC-7B74-4C6C-91D6-6CDFF6EE069D}" destId="{2721B998-BB60-45B9-9D27-02C47EA6E2A7}" srcOrd="0" destOrd="0" presId="urn:microsoft.com/office/officeart/2005/8/layout/hierarchy1"/>
    <dgm:cxn modelId="{FB3B9E3F-EFFD-4D75-AAA2-5F5F52B37B2D}" type="presParOf" srcId="{2721B998-BB60-45B9-9D27-02C47EA6E2A7}" destId="{9629FEBB-6F48-4866-B405-6C2FBB975BA5}" srcOrd="0" destOrd="0" presId="urn:microsoft.com/office/officeart/2005/8/layout/hierarchy1"/>
    <dgm:cxn modelId="{73091BBE-2408-4062-95AC-8872511FE978}" type="presParOf" srcId="{2721B998-BB60-45B9-9D27-02C47EA6E2A7}" destId="{B046D6AC-C8F5-4E79-BEE3-218D1CD13844}" srcOrd="1" destOrd="0" presId="urn:microsoft.com/office/officeart/2005/8/layout/hierarchy1"/>
    <dgm:cxn modelId="{1E84AB00-307C-4033-8A69-7A2CD0136318}" type="presParOf" srcId="{0E1F28DC-7B74-4C6C-91D6-6CDFF6EE069D}" destId="{1A4C33D4-D523-422F-8BAF-AE73E1DAC72D}" srcOrd="1" destOrd="0" presId="urn:microsoft.com/office/officeart/2005/8/layout/hierarchy1"/>
    <dgm:cxn modelId="{9E9F3042-34D1-4825-B180-42C21D77E15D}" type="presParOf" srcId="{1A4C33D4-D523-422F-8BAF-AE73E1DAC72D}" destId="{D2E20C49-E1F9-4483-A828-55091D7122ED}" srcOrd="0" destOrd="0" presId="urn:microsoft.com/office/officeart/2005/8/layout/hierarchy1"/>
    <dgm:cxn modelId="{6EDCCCE7-5573-4292-9911-160885BB8ECB}" type="presParOf" srcId="{1A4C33D4-D523-422F-8BAF-AE73E1DAC72D}" destId="{42FE2BB9-80E4-4DA8-A945-67292E3E1839}" srcOrd="1" destOrd="0" presId="urn:microsoft.com/office/officeart/2005/8/layout/hierarchy1"/>
    <dgm:cxn modelId="{0B458B36-27C8-46A5-97CE-89426AF18752}" type="presParOf" srcId="{42FE2BB9-80E4-4DA8-A945-67292E3E1839}" destId="{F1B30009-74FB-407B-9171-9553CD9F15BA}" srcOrd="0" destOrd="0" presId="urn:microsoft.com/office/officeart/2005/8/layout/hierarchy1"/>
    <dgm:cxn modelId="{219511F6-1EE9-43A5-B4CC-0BC799B87F8B}" type="presParOf" srcId="{F1B30009-74FB-407B-9171-9553CD9F15BA}" destId="{9C580F12-D9A6-45FE-82C0-B7578A924B95}" srcOrd="0" destOrd="0" presId="urn:microsoft.com/office/officeart/2005/8/layout/hierarchy1"/>
    <dgm:cxn modelId="{8AE460C3-9E79-45BD-8CD3-672416CDAE62}" type="presParOf" srcId="{F1B30009-74FB-407B-9171-9553CD9F15BA}" destId="{A78EE257-37B6-4C11-BA33-3C89184A99E2}" srcOrd="1" destOrd="0" presId="urn:microsoft.com/office/officeart/2005/8/layout/hierarchy1"/>
    <dgm:cxn modelId="{A01B30C6-B536-4D27-A1ED-62992EF23ADA}" type="presParOf" srcId="{42FE2BB9-80E4-4DA8-A945-67292E3E1839}" destId="{ABB14341-89AF-4A7C-8F1A-E85AD4672E60}" srcOrd="1" destOrd="0" presId="urn:microsoft.com/office/officeart/2005/8/layout/hierarchy1"/>
    <dgm:cxn modelId="{D0DE1B40-BE25-4802-9830-771495952DE3}" type="presParOf" srcId="{ABB14341-89AF-4A7C-8F1A-E85AD4672E60}" destId="{E0A2F906-B112-4A8E-9213-03047037E9E6}" srcOrd="0" destOrd="0" presId="urn:microsoft.com/office/officeart/2005/8/layout/hierarchy1"/>
    <dgm:cxn modelId="{E2D9C960-B4B7-45CA-8A38-92C3DB135AD1}" type="presParOf" srcId="{ABB14341-89AF-4A7C-8F1A-E85AD4672E60}" destId="{1B288062-997E-4005-AFDA-339656FAC10C}" srcOrd="1" destOrd="0" presId="urn:microsoft.com/office/officeart/2005/8/layout/hierarchy1"/>
    <dgm:cxn modelId="{E6D5E675-0A1C-4F0D-90F8-7109C2C9C73B}" type="presParOf" srcId="{1B288062-997E-4005-AFDA-339656FAC10C}" destId="{AE3CDDA5-76DF-474B-B0F1-AFCB5040A8DE}" srcOrd="0" destOrd="0" presId="urn:microsoft.com/office/officeart/2005/8/layout/hierarchy1"/>
    <dgm:cxn modelId="{277A5DEE-84BE-43B6-91E8-DD00080255BF}" type="presParOf" srcId="{AE3CDDA5-76DF-474B-B0F1-AFCB5040A8DE}" destId="{7FA561EC-9414-424A-98D7-78FD01858EF4}" srcOrd="0" destOrd="0" presId="urn:microsoft.com/office/officeart/2005/8/layout/hierarchy1"/>
    <dgm:cxn modelId="{469EA9CF-ECE7-4D2F-A911-635A68EAC2A9}" type="presParOf" srcId="{AE3CDDA5-76DF-474B-B0F1-AFCB5040A8DE}" destId="{05B1224E-AC64-458B-A968-E94E8F638BA2}" srcOrd="1" destOrd="0" presId="urn:microsoft.com/office/officeart/2005/8/layout/hierarchy1"/>
    <dgm:cxn modelId="{A628E963-B1EE-45F2-B814-093298E29FFE}" type="presParOf" srcId="{1B288062-997E-4005-AFDA-339656FAC10C}" destId="{C76B3D0E-C3CE-469E-9F85-5403D9D8463B}" srcOrd="1" destOrd="0" presId="urn:microsoft.com/office/officeart/2005/8/layout/hierarchy1"/>
    <dgm:cxn modelId="{193209A6-9680-4032-8BC8-914F4505A246}" type="presParOf" srcId="{ABB14341-89AF-4A7C-8F1A-E85AD4672E60}" destId="{BB611F9C-C4A7-44F7-982B-E9D933738AC1}" srcOrd="2" destOrd="0" presId="urn:microsoft.com/office/officeart/2005/8/layout/hierarchy1"/>
    <dgm:cxn modelId="{F6C06ECB-D77E-4ACC-9CA5-4C5CD5341FFB}" type="presParOf" srcId="{ABB14341-89AF-4A7C-8F1A-E85AD4672E60}" destId="{8894A897-D911-4A1A-AB37-7F508EB87F19}" srcOrd="3" destOrd="0" presId="urn:microsoft.com/office/officeart/2005/8/layout/hierarchy1"/>
    <dgm:cxn modelId="{2BD445D6-220C-4295-A0AB-6A87102D3039}" type="presParOf" srcId="{8894A897-D911-4A1A-AB37-7F508EB87F19}" destId="{34D37B26-F6F8-4A03-B1B2-37118B0EC4C4}" srcOrd="0" destOrd="0" presId="urn:microsoft.com/office/officeart/2005/8/layout/hierarchy1"/>
    <dgm:cxn modelId="{3D25BDEA-8494-4283-AA8C-7CAB3EA52C1A}" type="presParOf" srcId="{34D37B26-F6F8-4A03-B1B2-37118B0EC4C4}" destId="{26DC7730-765C-41DD-B082-68D38C695D5B}" srcOrd="0" destOrd="0" presId="urn:microsoft.com/office/officeart/2005/8/layout/hierarchy1"/>
    <dgm:cxn modelId="{A3EB64D6-1550-4222-B126-A6A5B3208F52}" type="presParOf" srcId="{34D37B26-F6F8-4A03-B1B2-37118B0EC4C4}" destId="{9BDB0B95-7561-4509-B878-9DB54476BF33}" srcOrd="1" destOrd="0" presId="urn:microsoft.com/office/officeart/2005/8/layout/hierarchy1"/>
    <dgm:cxn modelId="{AB99B862-8F99-44AF-85E5-CBCD4120044C}" type="presParOf" srcId="{8894A897-D911-4A1A-AB37-7F508EB87F19}" destId="{AC0874F9-A640-42F2-8076-EFCD55B705AE}" srcOrd="1" destOrd="0" presId="urn:microsoft.com/office/officeart/2005/8/layout/hierarchy1"/>
    <dgm:cxn modelId="{426AA344-0DCF-4D4E-9C7A-5AA0D8857735}" type="presParOf" srcId="{1A4C33D4-D523-422F-8BAF-AE73E1DAC72D}" destId="{946D17E4-A632-4DB1-B638-E082D4491232}" srcOrd="2" destOrd="0" presId="urn:microsoft.com/office/officeart/2005/8/layout/hierarchy1"/>
    <dgm:cxn modelId="{6D70AA0E-EBD7-4FDE-9802-EF4789AC2B8B}" type="presParOf" srcId="{1A4C33D4-D523-422F-8BAF-AE73E1DAC72D}" destId="{668CDF74-32F4-42A0-9CC1-843B2097B2C2}" srcOrd="3" destOrd="0" presId="urn:microsoft.com/office/officeart/2005/8/layout/hierarchy1"/>
    <dgm:cxn modelId="{81D7E373-16E0-48EA-8CC8-E72BC7E66962}" type="presParOf" srcId="{668CDF74-32F4-42A0-9CC1-843B2097B2C2}" destId="{B029311D-E323-4B09-B4A2-3EB42EE1C0F6}" srcOrd="0" destOrd="0" presId="urn:microsoft.com/office/officeart/2005/8/layout/hierarchy1"/>
    <dgm:cxn modelId="{7194B3FB-99D5-45AC-B8CC-E28AD9D26B38}" type="presParOf" srcId="{B029311D-E323-4B09-B4A2-3EB42EE1C0F6}" destId="{93378B7E-E878-4D85-A9AE-54A8DC14ED72}" srcOrd="0" destOrd="0" presId="urn:microsoft.com/office/officeart/2005/8/layout/hierarchy1"/>
    <dgm:cxn modelId="{1A98065C-B9DD-431E-801A-7727459E00B3}" type="presParOf" srcId="{B029311D-E323-4B09-B4A2-3EB42EE1C0F6}" destId="{6BFDE13F-326B-462A-9EEE-162FD1246335}" srcOrd="1" destOrd="0" presId="urn:microsoft.com/office/officeart/2005/8/layout/hierarchy1"/>
    <dgm:cxn modelId="{61DF561B-2CB7-452C-8A70-75A4148C244A}" type="presParOf" srcId="{668CDF74-32F4-42A0-9CC1-843B2097B2C2}" destId="{5A63F079-F1FA-4E42-AFD2-087CC62254B1}" srcOrd="1" destOrd="0" presId="urn:microsoft.com/office/officeart/2005/8/layout/hierarchy1"/>
    <dgm:cxn modelId="{C71B035B-D89F-4915-A62C-B42C0D71F064}" type="presParOf" srcId="{5A63F079-F1FA-4E42-AFD2-087CC62254B1}" destId="{BEAE00AB-F537-4FDA-BE98-EDED86ECBA61}" srcOrd="0" destOrd="0" presId="urn:microsoft.com/office/officeart/2005/8/layout/hierarchy1"/>
    <dgm:cxn modelId="{EFACCCA5-BFFF-4477-BE2D-77B8C2A56A2E}" type="presParOf" srcId="{5A63F079-F1FA-4E42-AFD2-087CC62254B1}" destId="{FD77B2BE-E094-44FB-8D1E-A37E9116C992}" srcOrd="1" destOrd="0" presId="urn:microsoft.com/office/officeart/2005/8/layout/hierarchy1"/>
    <dgm:cxn modelId="{9FB6306D-D39E-4811-A18E-DFCF2FEE51A4}" type="presParOf" srcId="{FD77B2BE-E094-44FB-8D1E-A37E9116C992}" destId="{AE10092F-E612-48BE-A90B-5FFC50DBE2F3}" srcOrd="0" destOrd="0" presId="urn:microsoft.com/office/officeart/2005/8/layout/hierarchy1"/>
    <dgm:cxn modelId="{03BF9677-3104-44AD-912B-20672F12649B}" type="presParOf" srcId="{AE10092F-E612-48BE-A90B-5FFC50DBE2F3}" destId="{1D8584C3-D348-40C9-8CB6-7A535CD6ABF4}" srcOrd="0" destOrd="0" presId="urn:microsoft.com/office/officeart/2005/8/layout/hierarchy1"/>
    <dgm:cxn modelId="{C58AA066-4DB0-4A7A-8E76-38C2F890BB32}" type="presParOf" srcId="{AE10092F-E612-48BE-A90B-5FFC50DBE2F3}" destId="{3E3BDFD9-B6C7-4D81-A318-33A79A7E9C70}" srcOrd="1" destOrd="0" presId="urn:microsoft.com/office/officeart/2005/8/layout/hierarchy1"/>
    <dgm:cxn modelId="{9FEB9B45-3778-4FDF-878D-BE38D125DA9E}" type="presParOf" srcId="{FD77B2BE-E094-44FB-8D1E-A37E9116C992}" destId="{E5A3ADA0-465B-4303-8A0A-689794B021B8}" srcOrd="1" destOrd="0" presId="urn:microsoft.com/office/officeart/2005/8/layout/hierarchy1"/>
    <dgm:cxn modelId="{F72373DF-5104-4690-B9CB-EB21A4E0DC6E}" type="presParOf" srcId="{E5A3ADA0-465B-4303-8A0A-689794B021B8}" destId="{9123556D-1C59-4EDA-91A4-FDA091BBF1BC}" srcOrd="0" destOrd="0" presId="urn:microsoft.com/office/officeart/2005/8/layout/hierarchy1"/>
    <dgm:cxn modelId="{77D6C34B-E119-48F4-BBCE-16E03CF838C4}" type="presParOf" srcId="{E5A3ADA0-465B-4303-8A0A-689794B021B8}" destId="{348A8646-B775-4D5E-A65E-6F3328C207DA}" srcOrd="1" destOrd="0" presId="urn:microsoft.com/office/officeart/2005/8/layout/hierarchy1"/>
    <dgm:cxn modelId="{47048158-A27D-4112-87AE-C285279B0C6E}" type="presParOf" srcId="{348A8646-B775-4D5E-A65E-6F3328C207DA}" destId="{9228A1B7-7B25-48AB-97E3-E2B0EB1CC952}" srcOrd="0" destOrd="0" presId="urn:microsoft.com/office/officeart/2005/8/layout/hierarchy1"/>
    <dgm:cxn modelId="{1AC060AC-C9B2-40B4-9E64-FDB2AB2F44F9}" type="presParOf" srcId="{9228A1B7-7B25-48AB-97E3-E2B0EB1CC952}" destId="{9A6AD841-2546-4902-ADCC-2CF0DA9DF664}" srcOrd="0" destOrd="0" presId="urn:microsoft.com/office/officeart/2005/8/layout/hierarchy1"/>
    <dgm:cxn modelId="{3DA2CDB0-D8BC-4BA3-972A-62B72A4A9071}" type="presParOf" srcId="{9228A1B7-7B25-48AB-97E3-E2B0EB1CC952}" destId="{F4EB339C-0991-4BBA-9F9D-A979EF8BDECE}" srcOrd="1" destOrd="0" presId="urn:microsoft.com/office/officeart/2005/8/layout/hierarchy1"/>
    <dgm:cxn modelId="{6F3F3A0E-A235-48BF-BCB0-F617744FBE77}" type="presParOf" srcId="{348A8646-B775-4D5E-A65E-6F3328C207DA}" destId="{7BED19A8-633F-477F-BFF2-B5DF1A4D3FD5}" srcOrd="1" destOrd="0" presId="urn:microsoft.com/office/officeart/2005/8/layout/hierarchy1"/>
    <dgm:cxn modelId="{E93CCD66-2489-4F21-90FC-50D134DF7BAD}" type="presParOf" srcId="{E5A3ADA0-465B-4303-8A0A-689794B021B8}" destId="{B1673B1A-94A9-4317-8798-4D2DF32FC950}" srcOrd="2" destOrd="0" presId="urn:microsoft.com/office/officeart/2005/8/layout/hierarchy1"/>
    <dgm:cxn modelId="{1876A1ED-F376-40E7-8226-B31C9AF0FECE}" type="presParOf" srcId="{E5A3ADA0-465B-4303-8A0A-689794B021B8}" destId="{C1D3A4CE-21C3-46B7-8051-5FC33A1E8599}" srcOrd="3" destOrd="0" presId="urn:microsoft.com/office/officeart/2005/8/layout/hierarchy1"/>
    <dgm:cxn modelId="{3218D287-043B-435A-9B0A-F413F9CCE906}" type="presParOf" srcId="{C1D3A4CE-21C3-46B7-8051-5FC33A1E8599}" destId="{E76A949F-C4B3-477E-9DC0-B08D7B92BBF2}" srcOrd="0" destOrd="0" presId="urn:microsoft.com/office/officeart/2005/8/layout/hierarchy1"/>
    <dgm:cxn modelId="{2F783E63-06C9-4621-BB71-FA59EEEF42FE}" type="presParOf" srcId="{E76A949F-C4B3-477E-9DC0-B08D7B92BBF2}" destId="{2614A8BD-B268-40D2-BAD3-23084C2A7CBD}" srcOrd="0" destOrd="0" presId="urn:microsoft.com/office/officeart/2005/8/layout/hierarchy1"/>
    <dgm:cxn modelId="{AF56E15F-D575-4D3B-AF3C-1D1027FBDEAB}" type="presParOf" srcId="{E76A949F-C4B3-477E-9DC0-B08D7B92BBF2}" destId="{B65B366A-D0AA-437A-B3FE-3BC9E6353A6B}" srcOrd="1" destOrd="0" presId="urn:microsoft.com/office/officeart/2005/8/layout/hierarchy1"/>
    <dgm:cxn modelId="{D4F52737-1FBF-4737-8EE6-3A5BBFAA2853}" type="presParOf" srcId="{C1D3A4CE-21C3-46B7-8051-5FC33A1E8599}" destId="{767B8FE4-9924-4298-9AC8-C5BF3BAA558A}" srcOrd="1" destOrd="0" presId="urn:microsoft.com/office/officeart/2005/8/layout/hierarchy1"/>
    <dgm:cxn modelId="{3873E9BE-3311-45C5-8EA2-936968207E56}" type="presParOf" srcId="{E5A3ADA0-465B-4303-8A0A-689794B021B8}" destId="{989EA2E5-98B7-4D01-BB5A-29A4D9B51528}" srcOrd="4" destOrd="0" presId="urn:microsoft.com/office/officeart/2005/8/layout/hierarchy1"/>
    <dgm:cxn modelId="{4D4FCF6E-C6D9-43DE-ACBC-2A105C61EB75}" type="presParOf" srcId="{E5A3ADA0-465B-4303-8A0A-689794B021B8}" destId="{3731B25B-D41F-4C4A-A691-EE138504B056}" srcOrd="5" destOrd="0" presId="urn:microsoft.com/office/officeart/2005/8/layout/hierarchy1"/>
    <dgm:cxn modelId="{C49AB162-80AE-4E76-923D-9B630214152F}" type="presParOf" srcId="{3731B25B-D41F-4C4A-A691-EE138504B056}" destId="{E5483CA7-FF5F-457A-BD9A-34D84B0F397D}" srcOrd="0" destOrd="0" presId="urn:microsoft.com/office/officeart/2005/8/layout/hierarchy1"/>
    <dgm:cxn modelId="{FFA348A8-3908-4A56-BF95-CC1A8C9C7F18}" type="presParOf" srcId="{E5483CA7-FF5F-457A-BD9A-34D84B0F397D}" destId="{6CCDB44E-68D5-42CF-8CFE-0C8927D2B802}" srcOrd="0" destOrd="0" presId="urn:microsoft.com/office/officeart/2005/8/layout/hierarchy1"/>
    <dgm:cxn modelId="{B3BF86C6-70C8-498B-9528-44DA67809793}" type="presParOf" srcId="{E5483CA7-FF5F-457A-BD9A-34D84B0F397D}" destId="{41A0EC5E-27CB-4601-8127-3459AFF8C663}" srcOrd="1" destOrd="0" presId="urn:microsoft.com/office/officeart/2005/8/layout/hierarchy1"/>
    <dgm:cxn modelId="{3D368EC4-00B7-453C-AA94-409363FFF593}" type="presParOf" srcId="{3731B25B-D41F-4C4A-A691-EE138504B056}" destId="{49E14088-DAA5-4CC3-A35C-F1CEF8F4C0DE}" srcOrd="1" destOrd="0" presId="urn:microsoft.com/office/officeart/2005/8/layout/hierarchy1"/>
    <dgm:cxn modelId="{4427B0DC-F5E3-442E-AA68-D0BE676F9EC4}" type="presParOf" srcId="{5A63F079-F1FA-4E42-AFD2-087CC62254B1}" destId="{27C66D2E-4DCE-4660-89F4-C83183735647}" srcOrd="2" destOrd="0" presId="urn:microsoft.com/office/officeart/2005/8/layout/hierarchy1"/>
    <dgm:cxn modelId="{F26E5E8E-1DE6-48D7-B836-6622F3375C26}" type="presParOf" srcId="{5A63F079-F1FA-4E42-AFD2-087CC62254B1}" destId="{1781AD6E-C11B-4405-8645-BBE047AA1987}" srcOrd="3" destOrd="0" presId="urn:microsoft.com/office/officeart/2005/8/layout/hierarchy1"/>
    <dgm:cxn modelId="{3890258C-7FFE-484F-9107-D0FC2A24BC59}" type="presParOf" srcId="{1781AD6E-C11B-4405-8645-BBE047AA1987}" destId="{4BA53922-B353-48EB-9C23-810FB0E4949D}" srcOrd="0" destOrd="0" presId="urn:microsoft.com/office/officeart/2005/8/layout/hierarchy1"/>
    <dgm:cxn modelId="{4DD634D1-C978-49D7-B7C6-18B559D2E22B}" type="presParOf" srcId="{4BA53922-B353-48EB-9C23-810FB0E4949D}" destId="{8F873C11-78CC-4963-A7D0-80DE3C0C8DB9}" srcOrd="0" destOrd="0" presId="urn:microsoft.com/office/officeart/2005/8/layout/hierarchy1"/>
    <dgm:cxn modelId="{E00AA096-2D5B-4407-BE11-2215D8776523}" type="presParOf" srcId="{4BA53922-B353-48EB-9C23-810FB0E4949D}" destId="{E9BF514F-156E-4574-B831-CD4ECCDD2C3F}" srcOrd="1" destOrd="0" presId="urn:microsoft.com/office/officeart/2005/8/layout/hierarchy1"/>
    <dgm:cxn modelId="{A26C0B5E-653F-4898-B820-AE850A70FB31}" type="presParOf" srcId="{1781AD6E-C11B-4405-8645-BBE047AA1987}" destId="{B16A7F9D-1FA1-45EE-8889-EA0BEDE6729F}" srcOrd="1" destOrd="0" presId="urn:microsoft.com/office/officeart/2005/8/layout/hierarchy1"/>
    <dgm:cxn modelId="{15967B1C-A7F1-430C-B6B7-820CA2DBAEED}" type="presParOf" srcId="{5A63F079-F1FA-4E42-AFD2-087CC62254B1}" destId="{083C8561-B944-46D1-A205-03C51B1B1AB4}" srcOrd="4" destOrd="0" presId="urn:microsoft.com/office/officeart/2005/8/layout/hierarchy1"/>
    <dgm:cxn modelId="{1FEE06DC-A4BB-4EE8-B18F-FDAE0824ACB9}" type="presParOf" srcId="{5A63F079-F1FA-4E42-AFD2-087CC62254B1}" destId="{D1EFE9E8-D6FD-417F-8CBC-51FC123822A5}" srcOrd="5" destOrd="0" presId="urn:microsoft.com/office/officeart/2005/8/layout/hierarchy1"/>
    <dgm:cxn modelId="{3219CC6B-572A-4BE2-9BDB-F7D40F5E004D}" type="presParOf" srcId="{D1EFE9E8-D6FD-417F-8CBC-51FC123822A5}" destId="{EC621BC2-288C-45AF-8255-66BCACCF9778}" srcOrd="0" destOrd="0" presId="urn:microsoft.com/office/officeart/2005/8/layout/hierarchy1"/>
    <dgm:cxn modelId="{2154474B-39C6-4C43-A4F8-2BDB2EBD5FA1}" type="presParOf" srcId="{EC621BC2-288C-45AF-8255-66BCACCF9778}" destId="{05280760-9E3F-4B6E-8B92-0EA5588D6C7F}" srcOrd="0" destOrd="0" presId="urn:microsoft.com/office/officeart/2005/8/layout/hierarchy1"/>
    <dgm:cxn modelId="{8F16E1F0-0BDC-4134-85BE-AA9974C7119D}" type="presParOf" srcId="{EC621BC2-288C-45AF-8255-66BCACCF9778}" destId="{291A43AB-912E-4279-A562-86C28B48A91B}" srcOrd="1" destOrd="0" presId="urn:microsoft.com/office/officeart/2005/8/layout/hierarchy1"/>
    <dgm:cxn modelId="{AFB2F4FF-D8ED-4400-B222-6CD89F023A61}" type="presParOf" srcId="{D1EFE9E8-D6FD-417F-8CBC-51FC123822A5}" destId="{8D51CF7B-A83A-463B-B3C7-CF24E1D6D55B}" srcOrd="1" destOrd="0" presId="urn:microsoft.com/office/officeart/2005/8/layout/hierarchy1"/>
    <dgm:cxn modelId="{78B0ECD8-3751-4EDA-BDAB-7FCE3528C627}" type="presParOf" srcId="{8D51CF7B-A83A-463B-B3C7-CF24E1D6D55B}" destId="{3672E220-D883-4871-97AC-578435BD0BC3}" srcOrd="0" destOrd="0" presId="urn:microsoft.com/office/officeart/2005/8/layout/hierarchy1"/>
    <dgm:cxn modelId="{8A017275-ED64-468F-8182-1B55A94B8C89}" type="presParOf" srcId="{8D51CF7B-A83A-463B-B3C7-CF24E1D6D55B}" destId="{083841E5-B941-46DB-910F-F237714549E6}" srcOrd="1" destOrd="0" presId="urn:microsoft.com/office/officeart/2005/8/layout/hierarchy1"/>
    <dgm:cxn modelId="{EF163BE6-7B04-417F-BAC2-E01C5C809903}" type="presParOf" srcId="{083841E5-B941-46DB-910F-F237714549E6}" destId="{88AFF59F-0EEE-4CE0-860A-164C633948A0}" srcOrd="0" destOrd="0" presId="urn:microsoft.com/office/officeart/2005/8/layout/hierarchy1"/>
    <dgm:cxn modelId="{0CA6560E-766A-44C6-AC87-48732CEDDA17}" type="presParOf" srcId="{88AFF59F-0EEE-4CE0-860A-164C633948A0}" destId="{18EE94C2-1654-4F9F-8C17-0651A128A746}" srcOrd="0" destOrd="0" presId="urn:microsoft.com/office/officeart/2005/8/layout/hierarchy1"/>
    <dgm:cxn modelId="{7A138D3C-DF73-4C92-85D1-8AC5AE9B1061}" type="presParOf" srcId="{88AFF59F-0EEE-4CE0-860A-164C633948A0}" destId="{AACBFA26-1626-4645-8AF2-9B366282A352}" srcOrd="1" destOrd="0" presId="urn:microsoft.com/office/officeart/2005/8/layout/hierarchy1"/>
    <dgm:cxn modelId="{E3A1F6D6-B547-43DB-A610-6F9CA3209ECE}" type="presParOf" srcId="{083841E5-B941-46DB-910F-F237714549E6}" destId="{D8440C43-A32F-4156-96E3-B82AB20999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2E220-D883-4871-97AC-578435BD0BC3}">
      <dsp:nvSpPr>
        <dsp:cNvPr id="0" name=""/>
        <dsp:cNvSpPr/>
      </dsp:nvSpPr>
      <dsp:spPr>
        <a:xfrm>
          <a:off x="5290895" y="2739606"/>
          <a:ext cx="91440" cy="2879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9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C8561-B944-46D1-A205-03C51B1B1AB4}">
      <dsp:nvSpPr>
        <dsp:cNvPr id="0" name=""/>
        <dsp:cNvSpPr/>
      </dsp:nvSpPr>
      <dsp:spPr>
        <a:xfrm>
          <a:off x="4126709" y="1823102"/>
          <a:ext cx="1209905" cy="28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197"/>
              </a:lnTo>
              <a:lnTo>
                <a:pt x="1209905" y="196197"/>
              </a:lnTo>
              <a:lnTo>
                <a:pt x="1209905" y="2879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66D2E-4DCE-4660-89F4-C83183735647}">
      <dsp:nvSpPr>
        <dsp:cNvPr id="0" name=""/>
        <dsp:cNvSpPr/>
      </dsp:nvSpPr>
      <dsp:spPr>
        <a:xfrm>
          <a:off x="4080989" y="1823102"/>
          <a:ext cx="91440" cy="2879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9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9EA2E5-98B7-4D01-BB5A-29A4D9B51528}">
      <dsp:nvSpPr>
        <dsp:cNvPr id="0" name=""/>
        <dsp:cNvSpPr/>
      </dsp:nvSpPr>
      <dsp:spPr>
        <a:xfrm>
          <a:off x="2916804" y="2739606"/>
          <a:ext cx="1209905" cy="28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197"/>
              </a:lnTo>
              <a:lnTo>
                <a:pt x="1209905" y="196197"/>
              </a:lnTo>
              <a:lnTo>
                <a:pt x="1209905" y="2879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73B1A-94A9-4317-8798-4D2DF32FC950}">
      <dsp:nvSpPr>
        <dsp:cNvPr id="0" name=""/>
        <dsp:cNvSpPr/>
      </dsp:nvSpPr>
      <dsp:spPr>
        <a:xfrm>
          <a:off x="2871084" y="2739606"/>
          <a:ext cx="91440" cy="2879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79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3556D-1C59-4EDA-91A4-FDA091BBF1BC}">
      <dsp:nvSpPr>
        <dsp:cNvPr id="0" name=""/>
        <dsp:cNvSpPr/>
      </dsp:nvSpPr>
      <dsp:spPr>
        <a:xfrm>
          <a:off x="1706898" y="2739606"/>
          <a:ext cx="1209905" cy="287902"/>
        </a:xfrm>
        <a:custGeom>
          <a:avLst/>
          <a:gdLst/>
          <a:ahLst/>
          <a:cxnLst/>
          <a:rect l="0" t="0" r="0" b="0"/>
          <a:pathLst>
            <a:path>
              <a:moveTo>
                <a:pt x="1209905" y="0"/>
              </a:moveTo>
              <a:lnTo>
                <a:pt x="1209905" y="196197"/>
              </a:lnTo>
              <a:lnTo>
                <a:pt x="0" y="196197"/>
              </a:lnTo>
              <a:lnTo>
                <a:pt x="0" y="2879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E00AB-F537-4FDA-BE98-EDED86ECBA61}">
      <dsp:nvSpPr>
        <dsp:cNvPr id="0" name=""/>
        <dsp:cNvSpPr/>
      </dsp:nvSpPr>
      <dsp:spPr>
        <a:xfrm>
          <a:off x="2916804" y="1823102"/>
          <a:ext cx="1209905" cy="287902"/>
        </a:xfrm>
        <a:custGeom>
          <a:avLst/>
          <a:gdLst/>
          <a:ahLst/>
          <a:cxnLst/>
          <a:rect l="0" t="0" r="0" b="0"/>
          <a:pathLst>
            <a:path>
              <a:moveTo>
                <a:pt x="1209905" y="0"/>
              </a:moveTo>
              <a:lnTo>
                <a:pt x="1209905" y="196197"/>
              </a:lnTo>
              <a:lnTo>
                <a:pt x="0" y="196197"/>
              </a:lnTo>
              <a:lnTo>
                <a:pt x="0" y="2879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D17E4-A632-4DB1-B638-E082D4491232}">
      <dsp:nvSpPr>
        <dsp:cNvPr id="0" name=""/>
        <dsp:cNvSpPr/>
      </dsp:nvSpPr>
      <dsp:spPr>
        <a:xfrm>
          <a:off x="2614327" y="906599"/>
          <a:ext cx="1512382" cy="28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197"/>
              </a:lnTo>
              <a:lnTo>
                <a:pt x="1512382" y="196197"/>
              </a:lnTo>
              <a:lnTo>
                <a:pt x="1512382" y="2879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11F9C-C4A7-44F7-982B-E9D933738AC1}">
      <dsp:nvSpPr>
        <dsp:cNvPr id="0" name=""/>
        <dsp:cNvSpPr/>
      </dsp:nvSpPr>
      <dsp:spPr>
        <a:xfrm>
          <a:off x="1101945" y="1823102"/>
          <a:ext cx="604952" cy="28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197"/>
              </a:lnTo>
              <a:lnTo>
                <a:pt x="604952" y="196197"/>
              </a:lnTo>
              <a:lnTo>
                <a:pt x="604952" y="2879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2F906-B112-4A8E-9213-03047037E9E6}">
      <dsp:nvSpPr>
        <dsp:cNvPr id="0" name=""/>
        <dsp:cNvSpPr/>
      </dsp:nvSpPr>
      <dsp:spPr>
        <a:xfrm>
          <a:off x="496992" y="1823102"/>
          <a:ext cx="604952" cy="287902"/>
        </a:xfrm>
        <a:custGeom>
          <a:avLst/>
          <a:gdLst/>
          <a:ahLst/>
          <a:cxnLst/>
          <a:rect l="0" t="0" r="0" b="0"/>
          <a:pathLst>
            <a:path>
              <a:moveTo>
                <a:pt x="604952" y="0"/>
              </a:moveTo>
              <a:lnTo>
                <a:pt x="604952" y="196197"/>
              </a:lnTo>
              <a:lnTo>
                <a:pt x="0" y="196197"/>
              </a:lnTo>
              <a:lnTo>
                <a:pt x="0" y="2879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E20C49-E1F9-4483-A828-55091D7122ED}">
      <dsp:nvSpPr>
        <dsp:cNvPr id="0" name=""/>
        <dsp:cNvSpPr/>
      </dsp:nvSpPr>
      <dsp:spPr>
        <a:xfrm>
          <a:off x="1101945" y="906599"/>
          <a:ext cx="1512382" cy="287902"/>
        </a:xfrm>
        <a:custGeom>
          <a:avLst/>
          <a:gdLst/>
          <a:ahLst/>
          <a:cxnLst/>
          <a:rect l="0" t="0" r="0" b="0"/>
          <a:pathLst>
            <a:path>
              <a:moveTo>
                <a:pt x="1512382" y="0"/>
              </a:moveTo>
              <a:lnTo>
                <a:pt x="1512382" y="196197"/>
              </a:lnTo>
              <a:lnTo>
                <a:pt x="0" y="196197"/>
              </a:lnTo>
              <a:lnTo>
                <a:pt x="0" y="2879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29FEBB-6F48-4866-B405-6C2FBB975BA5}">
      <dsp:nvSpPr>
        <dsp:cNvPr id="0" name=""/>
        <dsp:cNvSpPr/>
      </dsp:nvSpPr>
      <dsp:spPr>
        <a:xfrm>
          <a:off x="2119366" y="277998"/>
          <a:ext cx="989922" cy="628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6D6AC-C8F5-4E79-BEE3-218D1CD13844}">
      <dsp:nvSpPr>
        <dsp:cNvPr id="0" name=""/>
        <dsp:cNvSpPr/>
      </dsp:nvSpPr>
      <dsp:spPr>
        <a:xfrm>
          <a:off x="2229357" y="382490"/>
          <a:ext cx="989922" cy="628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HTML	</a:t>
          </a:r>
          <a:endParaRPr lang="zh-CN" altLang="en-US" sz="1800" kern="1200" dirty="0"/>
        </a:p>
      </dsp:txBody>
      <dsp:txXfrm>
        <a:off x="2247768" y="400901"/>
        <a:ext cx="953100" cy="591778"/>
      </dsp:txXfrm>
    </dsp:sp>
    <dsp:sp modelId="{9C580F12-D9A6-45FE-82C0-B7578A924B95}">
      <dsp:nvSpPr>
        <dsp:cNvPr id="0" name=""/>
        <dsp:cNvSpPr/>
      </dsp:nvSpPr>
      <dsp:spPr>
        <a:xfrm>
          <a:off x="606984" y="1194501"/>
          <a:ext cx="989922" cy="628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EE257-37B6-4C11-BA33-3C89184A99E2}">
      <dsp:nvSpPr>
        <dsp:cNvPr id="0" name=""/>
        <dsp:cNvSpPr/>
      </dsp:nvSpPr>
      <dsp:spPr>
        <a:xfrm>
          <a:off x="716975" y="1298993"/>
          <a:ext cx="989922" cy="628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head</a:t>
          </a:r>
          <a:endParaRPr lang="zh-CN" altLang="en-US" sz="1800" kern="1200" dirty="0"/>
        </a:p>
      </dsp:txBody>
      <dsp:txXfrm>
        <a:off x="735386" y="1317404"/>
        <a:ext cx="953100" cy="591778"/>
      </dsp:txXfrm>
    </dsp:sp>
    <dsp:sp modelId="{7FA561EC-9414-424A-98D7-78FD01858EF4}">
      <dsp:nvSpPr>
        <dsp:cNvPr id="0" name=""/>
        <dsp:cNvSpPr/>
      </dsp:nvSpPr>
      <dsp:spPr>
        <a:xfrm>
          <a:off x="2031" y="2111005"/>
          <a:ext cx="989922" cy="628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1224E-AC64-458B-A968-E94E8F638BA2}">
      <dsp:nvSpPr>
        <dsp:cNvPr id="0" name=""/>
        <dsp:cNvSpPr/>
      </dsp:nvSpPr>
      <dsp:spPr>
        <a:xfrm>
          <a:off x="112022" y="2215497"/>
          <a:ext cx="989922" cy="628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meta</a:t>
          </a:r>
          <a:endParaRPr lang="zh-CN" altLang="en-US" sz="1800" kern="1200" dirty="0"/>
        </a:p>
      </dsp:txBody>
      <dsp:txXfrm>
        <a:off x="130433" y="2233908"/>
        <a:ext cx="953100" cy="591778"/>
      </dsp:txXfrm>
    </dsp:sp>
    <dsp:sp modelId="{26DC7730-765C-41DD-B082-68D38C695D5B}">
      <dsp:nvSpPr>
        <dsp:cNvPr id="0" name=""/>
        <dsp:cNvSpPr/>
      </dsp:nvSpPr>
      <dsp:spPr>
        <a:xfrm>
          <a:off x="1211937" y="2111005"/>
          <a:ext cx="989922" cy="628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B0B95-7561-4509-B878-9DB54476BF33}">
      <dsp:nvSpPr>
        <dsp:cNvPr id="0" name=""/>
        <dsp:cNvSpPr/>
      </dsp:nvSpPr>
      <dsp:spPr>
        <a:xfrm>
          <a:off x="1321928" y="2215497"/>
          <a:ext cx="989922" cy="628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title</a:t>
          </a:r>
          <a:endParaRPr lang="zh-CN" altLang="en-US" sz="1800" kern="1200" dirty="0"/>
        </a:p>
      </dsp:txBody>
      <dsp:txXfrm>
        <a:off x="1340339" y="2233908"/>
        <a:ext cx="953100" cy="591778"/>
      </dsp:txXfrm>
    </dsp:sp>
    <dsp:sp modelId="{93378B7E-E878-4D85-A9AE-54A8DC14ED72}">
      <dsp:nvSpPr>
        <dsp:cNvPr id="0" name=""/>
        <dsp:cNvSpPr/>
      </dsp:nvSpPr>
      <dsp:spPr>
        <a:xfrm>
          <a:off x="3631748" y="1194501"/>
          <a:ext cx="989922" cy="628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DE13F-326B-462A-9EEE-162FD1246335}">
      <dsp:nvSpPr>
        <dsp:cNvPr id="0" name=""/>
        <dsp:cNvSpPr/>
      </dsp:nvSpPr>
      <dsp:spPr>
        <a:xfrm>
          <a:off x="3741739" y="1298993"/>
          <a:ext cx="989922" cy="628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body</a:t>
          </a:r>
          <a:endParaRPr lang="zh-CN" altLang="en-US" sz="1800" kern="1200" dirty="0"/>
        </a:p>
      </dsp:txBody>
      <dsp:txXfrm>
        <a:off x="3760150" y="1317404"/>
        <a:ext cx="953100" cy="591778"/>
      </dsp:txXfrm>
    </dsp:sp>
    <dsp:sp modelId="{1D8584C3-D348-40C9-8CB6-7A535CD6ABF4}">
      <dsp:nvSpPr>
        <dsp:cNvPr id="0" name=""/>
        <dsp:cNvSpPr/>
      </dsp:nvSpPr>
      <dsp:spPr>
        <a:xfrm>
          <a:off x="2421842" y="2111005"/>
          <a:ext cx="989922" cy="628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BDFD9-B6C7-4D81-A318-33A79A7E9C70}">
      <dsp:nvSpPr>
        <dsp:cNvPr id="0" name=""/>
        <dsp:cNvSpPr/>
      </dsp:nvSpPr>
      <dsp:spPr>
        <a:xfrm>
          <a:off x="2531834" y="2215497"/>
          <a:ext cx="989922" cy="628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ul</a:t>
          </a:r>
          <a:endParaRPr lang="zh-CN" altLang="en-US" sz="1800" kern="1200" dirty="0"/>
        </a:p>
      </dsp:txBody>
      <dsp:txXfrm>
        <a:off x="2550245" y="2233908"/>
        <a:ext cx="953100" cy="591778"/>
      </dsp:txXfrm>
    </dsp:sp>
    <dsp:sp modelId="{9A6AD841-2546-4902-ADCC-2CF0DA9DF664}">
      <dsp:nvSpPr>
        <dsp:cNvPr id="0" name=""/>
        <dsp:cNvSpPr/>
      </dsp:nvSpPr>
      <dsp:spPr>
        <a:xfrm>
          <a:off x="1211937" y="3027508"/>
          <a:ext cx="989922" cy="628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B339C-0991-4BBA-9F9D-A979EF8BDECE}">
      <dsp:nvSpPr>
        <dsp:cNvPr id="0" name=""/>
        <dsp:cNvSpPr/>
      </dsp:nvSpPr>
      <dsp:spPr>
        <a:xfrm>
          <a:off x="1321928" y="3132000"/>
          <a:ext cx="989922" cy="628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li</a:t>
          </a:r>
          <a:endParaRPr lang="zh-CN" altLang="en-US" sz="1800" kern="1200" dirty="0"/>
        </a:p>
      </dsp:txBody>
      <dsp:txXfrm>
        <a:off x="1340339" y="3150411"/>
        <a:ext cx="953100" cy="591778"/>
      </dsp:txXfrm>
    </dsp:sp>
    <dsp:sp modelId="{2614A8BD-B268-40D2-BAD3-23084C2A7CBD}">
      <dsp:nvSpPr>
        <dsp:cNvPr id="0" name=""/>
        <dsp:cNvSpPr/>
      </dsp:nvSpPr>
      <dsp:spPr>
        <a:xfrm>
          <a:off x="2421842" y="3027508"/>
          <a:ext cx="989922" cy="628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B366A-D0AA-437A-B3FE-3BC9E6353A6B}">
      <dsp:nvSpPr>
        <dsp:cNvPr id="0" name=""/>
        <dsp:cNvSpPr/>
      </dsp:nvSpPr>
      <dsp:spPr>
        <a:xfrm>
          <a:off x="2531834" y="3132000"/>
          <a:ext cx="989922" cy="628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li</a:t>
          </a:r>
          <a:endParaRPr lang="zh-CN" altLang="en-US" sz="1800" kern="1200" dirty="0"/>
        </a:p>
      </dsp:txBody>
      <dsp:txXfrm>
        <a:off x="2550245" y="3150411"/>
        <a:ext cx="953100" cy="591778"/>
      </dsp:txXfrm>
    </dsp:sp>
    <dsp:sp modelId="{6CCDB44E-68D5-42CF-8CFE-0C8927D2B802}">
      <dsp:nvSpPr>
        <dsp:cNvPr id="0" name=""/>
        <dsp:cNvSpPr/>
      </dsp:nvSpPr>
      <dsp:spPr>
        <a:xfrm>
          <a:off x="3631748" y="3027508"/>
          <a:ext cx="989922" cy="628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0EC5E-27CB-4601-8127-3459AFF8C663}">
      <dsp:nvSpPr>
        <dsp:cNvPr id="0" name=""/>
        <dsp:cNvSpPr/>
      </dsp:nvSpPr>
      <dsp:spPr>
        <a:xfrm>
          <a:off x="3741739" y="3132000"/>
          <a:ext cx="989922" cy="628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li</a:t>
          </a:r>
          <a:endParaRPr lang="zh-CN" altLang="en-US" sz="1800" kern="1200" dirty="0"/>
        </a:p>
      </dsp:txBody>
      <dsp:txXfrm>
        <a:off x="3760150" y="3150411"/>
        <a:ext cx="953100" cy="591778"/>
      </dsp:txXfrm>
    </dsp:sp>
    <dsp:sp modelId="{8F873C11-78CC-4963-A7D0-80DE3C0C8DB9}">
      <dsp:nvSpPr>
        <dsp:cNvPr id="0" name=""/>
        <dsp:cNvSpPr/>
      </dsp:nvSpPr>
      <dsp:spPr>
        <a:xfrm>
          <a:off x="3631748" y="2111005"/>
          <a:ext cx="989922" cy="628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F514F-156E-4574-B831-CD4ECCDD2C3F}">
      <dsp:nvSpPr>
        <dsp:cNvPr id="0" name=""/>
        <dsp:cNvSpPr/>
      </dsp:nvSpPr>
      <dsp:spPr>
        <a:xfrm>
          <a:off x="3741739" y="2215497"/>
          <a:ext cx="989922" cy="628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</a:t>
          </a:r>
          <a:endParaRPr lang="zh-CN" altLang="en-US" sz="1800" kern="1200" dirty="0"/>
        </a:p>
      </dsp:txBody>
      <dsp:txXfrm>
        <a:off x="3760150" y="2233908"/>
        <a:ext cx="953100" cy="591778"/>
      </dsp:txXfrm>
    </dsp:sp>
    <dsp:sp modelId="{05280760-9E3F-4B6E-8B92-0EA5588D6C7F}">
      <dsp:nvSpPr>
        <dsp:cNvPr id="0" name=""/>
        <dsp:cNvSpPr/>
      </dsp:nvSpPr>
      <dsp:spPr>
        <a:xfrm>
          <a:off x="4841654" y="2111005"/>
          <a:ext cx="989922" cy="628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A43AB-912E-4279-A562-86C28B48A91B}">
      <dsp:nvSpPr>
        <dsp:cNvPr id="0" name=""/>
        <dsp:cNvSpPr/>
      </dsp:nvSpPr>
      <dsp:spPr>
        <a:xfrm>
          <a:off x="4951645" y="2215497"/>
          <a:ext cx="989922" cy="628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h2</a:t>
          </a:r>
          <a:endParaRPr lang="zh-CN" altLang="en-US" sz="1800" kern="1200" dirty="0"/>
        </a:p>
      </dsp:txBody>
      <dsp:txXfrm>
        <a:off x="4970056" y="2233908"/>
        <a:ext cx="953100" cy="591778"/>
      </dsp:txXfrm>
    </dsp:sp>
    <dsp:sp modelId="{18EE94C2-1654-4F9F-8C17-0651A128A746}">
      <dsp:nvSpPr>
        <dsp:cNvPr id="0" name=""/>
        <dsp:cNvSpPr/>
      </dsp:nvSpPr>
      <dsp:spPr>
        <a:xfrm>
          <a:off x="4841654" y="3027508"/>
          <a:ext cx="989922" cy="628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BFA26-1626-4645-8AF2-9B366282A352}">
      <dsp:nvSpPr>
        <dsp:cNvPr id="0" name=""/>
        <dsp:cNvSpPr/>
      </dsp:nvSpPr>
      <dsp:spPr>
        <a:xfrm>
          <a:off x="4951645" y="3132000"/>
          <a:ext cx="989922" cy="628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a</a:t>
          </a:r>
          <a:endParaRPr lang="zh-CN" altLang="en-US" sz="1800" kern="1200" dirty="0"/>
        </a:p>
      </dsp:txBody>
      <dsp:txXfrm>
        <a:off x="4970056" y="3150411"/>
        <a:ext cx="953100" cy="591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3F005-5429-414A-888E-054E809C46EB}" type="datetimeFigureOut">
              <a:rPr lang="zh-CN" altLang="en-US" smtClean="0"/>
              <a:t>2016-09-09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7FABE-1A3E-4D95-B13B-73FBDD7E3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847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SzTx/>
              <a:defRPr sz="1200" b="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SzTx/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SzTx/>
              <a:defRPr sz="1200" b="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SzTx/>
              <a:defRPr sz="1200" b="0">
                <a:latin typeface="Arial" charset="0"/>
              </a:defRPr>
            </a:lvl1pPr>
          </a:lstStyle>
          <a:p>
            <a:fld id="{D4275BFD-015D-43C2-AA05-A5967B13CE7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710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新</a:t>
            </a:r>
            <a:r>
              <a:rPr lang="zh-CN" altLang="en-US" dirty="0" smtClean="0"/>
              <a:t>浪、网易等：</a:t>
            </a:r>
            <a:r>
              <a:rPr lang="zh-CN" altLang="en-US" dirty="0" smtClean="0"/>
              <a:t>下拉菜单、图片轮播、搜索框、选项卡</a:t>
            </a:r>
            <a:endParaRPr lang="en-US" altLang="zh-CN" dirty="0" smtClean="0"/>
          </a:p>
          <a:p>
            <a:r>
              <a:rPr lang="zh-CN" altLang="en-US" dirty="0" smtClean="0"/>
              <a:t>百度图片：瀑布流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64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121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ECMAScript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：解释器、翻译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计算机只能读懂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机器代码。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解释器：翻译，将高级语言程序与机器语言之间相互转换。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功能：加减乘除，变量，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数据类型，语句，数组，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核心。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DOM:Document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Object Model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Document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：网页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将网页编程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可以操作的对象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赋予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操作页面元素的能力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document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BOM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Browser Object Model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Browser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：浏览器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赋予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操作浏览器的能力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window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各部分兼容性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ECMAScript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：几乎没有兼容性问题（面试时可能会考）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DOM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：有一些兼容性问题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BOM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：没有兼容性问题，几乎不兼容。只有几个东西兼容。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兼容性为什么会存在？浏览器大战。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75BFD-015D-43C2-AA05-A5967B13CE71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585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r="10120" b="34424"/>
          <a:stretch>
            <a:fillRect/>
          </a:stretch>
        </p:blipFill>
        <p:spPr bwMode="auto">
          <a:xfrm>
            <a:off x="539750" y="1844675"/>
            <a:ext cx="4535488" cy="9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650" y="2709863"/>
            <a:ext cx="7772400" cy="1079500"/>
          </a:xfrm>
        </p:spPr>
        <p:txBody>
          <a:bodyPr/>
          <a:lstStyle>
            <a:lvl1pPr>
              <a:defRPr sz="5400">
                <a:solidFill>
                  <a:srgbClr val="FF0000"/>
                </a:solidFill>
              </a:defRPr>
            </a:lvl1pPr>
          </a:lstStyle>
          <a:p>
            <a:pPr lvl="0"/>
            <a:endParaRPr lang="en-US" altLang="zh-CN" noProof="0" smtClean="0"/>
          </a:p>
        </p:txBody>
      </p:sp>
      <p:pic>
        <p:nvPicPr>
          <p:cNvPr id="101380" name="Picture 4" descr="02_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48974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8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76375" y="4508500"/>
            <a:ext cx="6400800" cy="600075"/>
          </a:xfrm>
        </p:spPr>
        <p:txBody>
          <a:bodyPr/>
          <a:lstStyle>
            <a:lvl1pPr marL="0" indent="0" algn="ctr">
              <a:buFontTx/>
              <a:buNone/>
              <a:defRPr b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隶书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2ED65259-29F9-4BA4-92B3-29150BF996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18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52400"/>
            <a:ext cx="2105025" cy="63722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52400"/>
            <a:ext cx="6167437" cy="63722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9C3D94A6-5EE0-4462-BCD7-F76CAEF3F2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273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52400"/>
            <a:ext cx="8280400" cy="1019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447800"/>
            <a:ext cx="4135437" cy="5076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447800"/>
            <a:ext cx="4137025" cy="5076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019925" y="6597650"/>
            <a:ext cx="1905000" cy="260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5D9EFCF1-ADAB-4C38-A92C-9049048182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70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47D4BC70-9B4C-4212-9072-AB89532FE4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98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FBB253FA-BD7A-4678-B847-E5B8BBE7B6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47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47800"/>
            <a:ext cx="4135437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447800"/>
            <a:ext cx="4137025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474081E6-AF4C-459A-BDFD-BDA4A83030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92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D40F35C8-E12D-4A48-9723-80D691820E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70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733DCCDF-39FD-44A4-957E-8E7E78BFF6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3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1603E840-0033-47F7-AD3D-4BD5162158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96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9D4D98DB-1F38-4F2A-A98D-F5AA857FA3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45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CAC - </a:t>
            </a:r>
            <a:fld id="{3C175C1C-5037-4D3C-B1CA-0C925BEB02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47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52400"/>
            <a:ext cx="82804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47800"/>
            <a:ext cx="8424862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97650"/>
            <a:ext cx="1905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SzTx/>
              <a:defRPr sz="140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altLang="zh-CN"/>
              <a:t>CAC - </a:t>
            </a:r>
            <a:fld id="{F9F675C7-9E08-4C97-8F0D-EAF0D2D15E9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0357" name="Group 5"/>
          <p:cNvGrpSpPr>
            <a:grpSpLocks/>
          </p:cNvGrpSpPr>
          <p:nvPr/>
        </p:nvGrpSpPr>
        <p:grpSpPr bwMode="auto">
          <a:xfrm>
            <a:off x="288925" y="1219200"/>
            <a:ext cx="8604250" cy="142875"/>
            <a:chOff x="204" y="890"/>
            <a:chExt cx="5035" cy="91"/>
          </a:xfrm>
        </p:grpSpPr>
        <p:sp>
          <p:nvSpPr>
            <p:cNvPr id="100358" name="Rectangle 6"/>
            <p:cNvSpPr>
              <a:spLocks noChangeArrowheads="1"/>
            </p:cNvSpPr>
            <p:nvPr userDrawn="1"/>
          </p:nvSpPr>
          <p:spPr bwMode="auto">
            <a:xfrm>
              <a:off x="204" y="890"/>
              <a:ext cx="1769" cy="91"/>
            </a:xfrm>
            <a:prstGeom prst="rect">
              <a:avLst/>
            </a:prstGeom>
            <a:gradFill rotWithShape="1">
              <a:gsLst>
                <a:gs pos="0">
                  <a:srgbClr val="800080">
                    <a:gamma/>
                    <a:tint val="21176"/>
                    <a:invGamma/>
                  </a:srgbClr>
                </a:gs>
                <a:gs pos="100000">
                  <a:srgbClr val="800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dist" eaLnBrk="1" hangingPunct="1">
                <a:lnSpc>
                  <a:spcPct val="100000"/>
                </a:lnSpc>
                <a:buSzTx/>
              </a:pPr>
              <a:endParaRPr lang="en-US" altLang="zh-CN" sz="1100" b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00359" name="Rectangle 7"/>
            <p:cNvSpPr>
              <a:spLocks noChangeArrowheads="1"/>
            </p:cNvSpPr>
            <p:nvPr userDrawn="1"/>
          </p:nvSpPr>
          <p:spPr bwMode="auto">
            <a:xfrm>
              <a:off x="1973" y="890"/>
              <a:ext cx="1451" cy="91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  <a:buSzTx/>
              </a:pPr>
              <a:endParaRPr lang="en-US" altLang="zh-CN" sz="1100" b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00360" name="Rectangle 8"/>
            <p:cNvSpPr>
              <a:spLocks noChangeArrowheads="1"/>
            </p:cNvSpPr>
            <p:nvPr userDrawn="1"/>
          </p:nvSpPr>
          <p:spPr bwMode="auto">
            <a:xfrm>
              <a:off x="3424" y="890"/>
              <a:ext cx="1815" cy="91"/>
            </a:xfrm>
            <a:prstGeom prst="rect">
              <a:avLst/>
            </a:prstGeom>
            <a:gradFill rotWithShape="1">
              <a:gsLst>
                <a:gs pos="0">
                  <a:srgbClr val="800080"/>
                </a:gs>
                <a:gs pos="100000">
                  <a:srgbClr val="800080">
                    <a:gamma/>
                    <a:tint val="17647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  <a:buSzTx/>
              </a:pPr>
              <a:endParaRPr lang="en-US" altLang="zh-CN" sz="1100" b="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Impact" pitchFamily="34" charset="0"/>
          <a:ea typeface="方正姚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0000"/>
        </a:buClr>
        <a:buSzPct val="85000"/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8000"/>
        </a:buClr>
        <a:buSzPct val="115000"/>
        <a:buFont typeface="Times New Roman" pitchFamily="18" charset="0"/>
        <a:buChar char="•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8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8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章   </a:t>
            </a:r>
            <a:r>
              <a:rPr lang="en-US" altLang="zh-CN" sz="48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4800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13545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1.2 JavaScript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ECMAScript</a:t>
            </a: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由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ECMA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组织进行了标准化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的脚本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程序设计语言，不与任何浏览器绑定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ECMA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：欧洲计算机制造商协会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仅描述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：语法、类型、语句、关键字、保留字、运算符和对象等。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ECMAScript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定义脚本语言的属性、方法和对象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脚本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语言实现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ECMAScript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作为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其功能基准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142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1.2 JavaScript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CC0000"/>
              </a:buClr>
              <a:buSzPct val="85000"/>
              <a:buFontTx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DOM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Document Object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Model</a:t>
            </a:r>
          </a:p>
          <a:p>
            <a:pPr lvl="1"/>
            <a:r>
              <a:rPr lang="en-US" altLang="zh-CN" sz="2400" dirty="0" smtClean="0"/>
              <a:t>W3C</a:t>
            </a:r>
            <a:r>
              <a:rPr lang="zh-CN" altLang="en-US" sz="2400" dirty="0"/>
              <a:t>制定了</a:t>
            </a:r>
            <a:r>
              <a:rPr lang="en-US" altLang="zh-CN" sz="2400" dirty="0"/>
              <a:t>DOM </a:t>
            </a:r>
            <a:r>
              <a:rPr lang="zh-CN" altLang="en-US" sz="2400" dirty="0"/>
              <a:t>规范，与浏览器、平台、语言无关，是访问页面的标准组件。</a:t>
            </a: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即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网页编程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可以操作的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赋予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操作页面元素的能力</a:t>
            </a:r>
          </a:p>
          <a:p>
            <a:pPr lvl="1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对象名称：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61334352"/>
              </p:ext>
            </p:extLst>
          </p:nvPr>
        </p:nvGraphicFramePr>
        <p:xfrm>
          <a:off x="3200400" y="2819400"/>
          <a:ext cx="5943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769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1.2 JavaScript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CC0000"/>
              </a:buClr>
              <a:buSzPct val="85000"/>
              <a:buFontTx/>
              <a:buChar char="•"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BOM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：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Browser Object Model</a:t>
            </a:r>
          </a:p>
          <a:p>
            <a:pPr marL="742950" lvl="2" indent="-342900">
              <a:buClr>
                <a:srgbClr val="CC0000"/>
              </a:buClr>
              <a:buSzPct val="85000"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对浏览器窗口进行访问和操作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00150" lvl="3" indent="-342900">
              <a:buClr>
                <a:srgbClr val="CC0000"/>
              </a:buClr>
              <a:buSzPct val="85000"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弹出新窗口，移动窗口，改变窗口大小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00150" lvl="3" indent="-342900">
              <a:buClr>
                <a:srgbClr val="CC0000"/>
              </a:buClr>
              <a:buSzPct val="85000"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修改状态栏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00150" lvl="3" indent="-342900">
              <a:buClr>
                <a:srgbClr val="CC0000"/>
              </a:buClr>
              <a:buSzPct val="85000"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支持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cookie</a:t>
            </a:r>
          </a:p>
          <a:p>
            <a:pPr marL="1200150" lvl="3" indent="-342900">
              <a:buClr>
                <a:srgbClr val="CC0000"/>
              </a:buClr>
              <a:buSzPct val="85000"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1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1.3  </a:t>
            </a:r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结构、表现和行为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结构、表现和行为相分离</a:t>
            </a:r>
            <a:endParaRPr lang="en-US" altLang="zh-CN" dirty="0"/>
          </a:p>
          <a:p>
            <a:pPr lvl="1"/>
            <a:r>
              <a:rPr lang="en-US" altLang="zh-CN" dirty="0" smtClean="0"/>
              <a:t>XHTML</a:t>
            </a:r>
            <a:r>
              <a:rPr lang="zh-CN" altLang="en-US" dirty="0"/>
              <a:t>（结构）：包含页面的内容和结构</a:t>
            </a:r>
            <a:endParaRPr lang="en-US" altLang="zh-CN" dirty="0"/>
          </a:p>
          <a:p>
            <a:pPr lvl="1"/>
            <a:r>
              <a:rPr lang="en-US" altLang="zh-CN" dirty="0"/>
              <a:t>CSS</a:t>
            </a:r>
            <a:r>
              <a:rPr lang="zh-CN" altLang="en-US" dirty="0"/>
              <a:t>（表现）：控制页面的外观和表现</a:t>
            </a:r>
            <a:endParaRPr lang="en-US" altLang="zh-CN" dirty="0"/>
          </a:p>
          <a:p>
            <a:pPr lvl="1"/>
            <a:r>
              <a:rPr lang="en-US" altLang="zh-CN" dirty="0"/>
              <a:t>JavaScript</a:t>
            </a:r>
            <a:r>
              <a:rPr lang="zh-CN" altLang="en-US" dirty="0"/>
              <a:t>：控制页面的行为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5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参考书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447800"/>
            <a:ext cx="8839200" cy="5076825"/>
          </a:xfrm>
        </p:spPr>
        <p:txBody>
          <a:bodyPr/>
          <a:lstStyle/>
          <a:p>
            <a:r>
              <a:rPr lang="zh-CN" altLang="en-US" dirty="0" smtClean="0"/>
              <a:t>精通</a:t>
            </a:r>
            <a:r>
              <a:rPr lang="en-US" altLang="zh-CN" dirty="0" err="1" smtClean="0"/>
              <a:t>JavaScript+jQuery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曾顺  人民邮电出版社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574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6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1.1 JavaScript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起源</a:t>
            </a:r>
            <a:endParaRPr lang="en-US" altLang="zh-CN" dirty="0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1.2 JavaScript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dirty="0" smtClean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1.3 web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标准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5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JavaScript</a:t>
            </a:r>
            <a:r>
              <a:rPr lang="zh-CN" altLang="en-US" dirty="0"/>
              <a:t>是一种可以用来给网页增加交互性的编程语言。</a:t>
            </a:r>
            <a:endParaRPr lang="en-US" altLang="zh-CN" dirty="0"/>
          </a:p>
          <a:p>
            <a:r>
              <a:rPr lang="zh-CN" altLang="en-US" dirty="0" smtClean="0"/>
              <a:t>客户端脚本</a:t>
            </a:r>
            <a:r>
              <a:rPr lang="zh-CN" altLang="en-US" dirty="0"/>
              <a:t>语言</a:t>
            </a:r>
            <a:r>
              <a:rPr lang="en-US" altLang="zh-CN" dirty="0"/>
              <a:t>(Scripting language)</a:t>
            </a:r>
          </a:p>
          <a:p>
            <a:pPr lvl="1"/>
            <a:r>
              <a:rPr lang="en-US" altLang="zh-CN" dirty="0"/>
              <a:t>&lt;script&gt; &lt;/script&gt;</a:t>
            </a:r>
            <a:r>
              <a:rPr lang="zh-CN" altLang="en-US" dirty="0" smtClean="0"/>
              <a:t>标签，包含</a:t>
            </a:r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页面内部（通常放在</a:t>
            </a:r>
            <a:r>
              <a:rPr lang="en-US" altLang="zh-CN" dirty="0"/>
              <a:t>&lt;head&gt;</a:t>
            </a:r>
            <a:r>
              <a:rPr lang="zh-CN" altLang="en-US" dirty="0"/>
              <a:t>部分）</a:t>
            </a:r>
            <a:endParaRPr lang="en-US" altLang="zh-CN" dirty="0"/>
          </a:p>
          <a:p>
            <a:pPr lvl="1"/>
            <a:r>
              <a:rPr lang="zh-CN" altLang="en-US" dirty="0"/>
              <a:t>存储在外部文件中</a:t>
            </a:r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/>
              <a:t>=“</a:t>
            </a:r>
            <a:r>
              <a:rPr lang="zh-CN" altLang="en-US" dirty="0"/>
              <a:t>外部文件名</a:t>
            </a:r>
            <a:r>
              <a:rPr lang="en-US" altLang="zh-CN" dirty="0"/>
              <a:t>”&gt;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600" y="5029200"/>
            <a:ext cx="7924800" cy="10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以新浪首页、百度图片等为</a:t>
            </a:r>
            <a:r>
              <a:rPr lang="zh-CN" altLang="en-US" sz="2800" dirty="0">
                <a:solidFill>
                  <a:srgbClr val="C00000"/>
                </a:solidFill>
              </a:rPr>
              <a:t>例展示</a:t>
            </a:r>
            <a:r>
              <a:rPr lang="en-US" altLang="zh-CN" sz="2800" dirty="0">
                <a:solidFill>
                  <a:srgbClr val="C00000"/>
                </a:solidFill>
              </a:rPr>
              <a:t>JavaScript</a:t>
            </a:r>
            <a:r>
              <a:rPr lang="zh-CN" altLang="en-US" sz="2800" dirty="0" smtClean="0">
                <a:solidFill>
                  <a:srgbClr val="C00000"/>
                </a:solidFill>
              </a:rPr>
              <a:t>效果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2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客户端与服务器端程序</a:t>
            </a:r>
            <a:endParaRPr lang="zh-CN" altLang="en-US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  <a:r>
              <a:rPr lang="zh-CN" altLang="en-US" dirty="0" smtClean="0"/>
              <a:t>程序：在</a:t>
            </a:r>
            <a:r>
              <a:rPr lang="zh-CN" altLang="en-US" dirty="0"/>
              <a:t>用户机器上运行的</a:t>
            </a:r>
            <a:r>
              <a:rPr lang="zh-CN" altLang="en-US" dirty="0" smtClean="0"/>
              <a:t>程序。</a:t>
            </a:r>
            <a:endParaRPr lang="en-US" altLang="zh-CN" dirty="0" smtClean="0"/>
          </a:p>
          <a:p>
            <a:r>
              <a:rPr lang="zh-CN" altLang="en-US" dirty="0" smtClean="0"/>
              <a:t>服务器端程序：在服务器端运行的程序。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：服务器端编写代码的流行语言。</a:t>
            </a:r>
            <a:endParaRPr lang="en-US" altLang="zh-CN" dirty="0" smtClean="0"/>
          </a:p>
          <a:p>
            <a:pPr lvl="1"/>
            <a:r>
              <a:rPr lang="zh-CN" altLang="en-US" smtClean="0"/>
              <a:t>微软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C#</a:t>
            </a:r>
          </a:p>
          <a:p>
            <a:pPr lvl="1"/>
            <a:r>
              <a:rPr lang="en-US" altLang="zh-CN" dirty="0" smtClean="0"/>
              <a:t>PHP</a:t>
            </a:r>
          </a:p>
          <a:p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不是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8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en-US" altLang="zh-CN" dirty="0" err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起源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年份</a:t>
            </a:r>
            <a:endParaRPr lang="en-US" altLang="zh-CN" dirty="0"/>
          </a:p>
          <a:p>
            <a:pPr lvl="1"/>
            <a:r>
              <a:rPr lang="en-US" altLang="zh-CN" dirty="0" err="1" smtClean="0"/>
              <a:t>NetScape</a:t>
            </a:r>
            <a:r>
              <a:rPr lang="zh-CN" altLang="en-US" dirty="0"/>
              <a:t>公司</a:t>
            </a:r>
            <a:r>
              <a:rPr lang="en-US" altLang="zh-CN" dirty="0"/>
              <a:t>—Navigator web</a:t>
            </a:r>
            <a:r>
              <a:rPr lang="zh-CN" altLang="en-US" dirty="0"/>
              <a:t>浏览器</a:t>
            </a:r>
            <a:endParaRPr lang="en-US" altLang="zh-CN" dirty="0"/>
          </a:p>
          <a:p>
            <a:pPr lvl="2"/>
            <a:r>
              <a:rPr lang="en-US" altLang="zh-CN" dirty="0" err="1"/>
              <a:t>LiveScript</a:t>
            </a:r>
            <a:r>
              <a:rPr lang="zh-CN" altLang="en-US" dirty="0"/>
              <a:t>语言</a:t>
            </a:r>
            <a:endParaRPr lang="en-US" altLang="zh-CN" dirty="0"/>
          </a:p>
          <a:p>
            <a:pPr lvl="1"/>
            <a:r>
              <a:rPr lang="en-US" altLang="zh-CN" dirty="0" smtClean="0"/>
              <a:t>1995</a:t>
            </a:r>
            <a:r>
              <a:rPr lang="zh-CN" altLang="en-US" dirty="0" smtClean="0"/>
              <a:t>年</a:t>
            </a:r>
            <a:r>
              <a:rPr lang="en-US" altLang="zh-CN" dirty="0" err="1" smtClean="0"/>
              <a:t>NetScape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sun</a:t>
            </a:r>
            <a:r>
              <a:rPr lang="zh-CN" altLang="en-US" dirty="0" smtClean="0"/>
              <a:t>联合：</a:t>
            </a:r>
            <a:r>
              <a:rPr lang="en-US" altLang="zh-CN" dirty="0" smtClean="0"/>
              <a:t>JavaScript</a:t>
            </a:r>
          </a:p>
          <a:p>
            <a:pPr lvl="1"/>
            <a:r>
              <a:rPr lang="zh-CN" altLang="en-US" dirty="0" smtClean="0"/>
              <a:t>微软</a:t>
            </a:r>
            <a:r>
              <a:rPr lang="en-US" altLang="zh-CN" dirty="0" smtClean="0"/>
              <a:t>Jscript</a:t>
            </a:r>
            <a:r>
              <a:rPr lang="zh-CN" altLang="en-US" dirty="0" smtClean="0"/>
              <a:t>应用于</a:t>
            </a:r>
            <a:r>
              <a:rPr lang="en-US" altLang="zh-CN" dirty="0" smtClean="0"/>
              <a:t>IE</a:t>
            </a:r>
          </a:p>
          <a:p>
            <a:pPr lvl="1"/>
            <a:r>
              <a:rPr lang="en-US" altLang="zh-CN" dirty="0" smtClean="0"/>
              <a:t>1997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ECMA</a:t>
            </a:r>
            <a:r>
              <a:rPr lang="zh-CN" altLang="en-US" dirty="0" smtClean="0"/>
              <a:t>组织定义</a:t>
            </a:r>
            <a:r>
              <a:rPr lang="en-US" altLang="zh-CN" dirty="0" smtClean="0"/>
              <a:t>ECMAScript</a:t>
            </a:r>
            <a:r>
              <a:rPr lang="zh-CN" altLang="en-US" dirty="0" smtClean="0"/>
              <a:t>脚本语言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2005</a:t>
            </a:r>
            <a:r>
              <a:rPr lang="zh-CN" altLang="en-US" dirty="0" smtClean="0"/>
              <a:t>年前逐渐臭名昭著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2005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公司产品使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技术得到认可，</a:t>
            </a:r>
            <a:r>
              <a:rPr lang="en-US" altLang="zh-CN" dirty="0" smtClean="0"/>
              <a:t>JS</a:t>
            </a:r>
            <a:r>
              <a:rPr lang="zh-CN" altLang="en-US" dirty="0" smtClean="0"/>
              <a:t>重新找到定位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发展方向：提高用户体验，增强网页友好性。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30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关于</a:t>
            </a:r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Ajax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dirty="0" smtClean="0"/>
              <a:t>Ajax</a:t>
            </a:r>
            <a:r>
              <a:rPr lang="zh-CN" altLang="en-US" sz="2800" b="0" dirty="0" smtClean="0"/>
              <a:t>（</a:t>
            </a:r>
            <a:r>
              <a:rPr lang="en-US" altLang="zh-CN" sz="2800" b="0" dirty="0"/>
              <a:t>Asynchronous </a:t>
            </a:r>
            <a:r>
              <a:rPr lang="en-US" altLang="zh-CN" sz="2800" b="0" dirty="0" err="1"/>
              <a:t>Javascript</a:t>
            </a:r>
            <a:r>
              <a:rPr lang="en-US" altLang="zh-CN" sz="2800" b="0" dirty="0"/>
              <a:t> XML</a:t>
            </a:r>
            <a:r>
              <a:rPr lang="zh-CN" altLang="en-US" sz="2800" b="0" dirty="0"/>
              <a:t>）异步</a:t>
            </a:r>
            <a:r>
              <a:rPr lang="en-US" altLang="zh-CN" sz="2800" b="0" dirty="0"/>
              <a:t>JavaScript</a:t>
            </a:r>
            <a:r>
              <a:rPr lang="zh-CN" altLang="en-US" sz="2800" b="0" dirty="0"/>
              <a:t>和</a:t>
            </a:r>
            <a:r>
              <a:rPr lang="en-US" altLang="zh-CN" sz="2800" b="0" dirty="0"/>
              <a:t>XML</a:t>
            </a:r>
            <a:r>
              <a:rPr lang="zh-CN" altLang="en-US" sz="2800" b="0" dirty="0"/>
              <a:t>：是一种创建交互式网页应用的网页开发技术</a:t>
            </a:r>
            <a:r>
              <a:rPr lang="zh-CN" altLang="en-US" sz="2800" b="0" dirty="0" smtClean="0"/>
              <a:t>。</a:t>
            </a:r>
            <a:endParaRPr lang="en-US" altLang="zh-CN" sz="2800" b="0" dirty="0" smtClean="0"/>
          </a:p>
          <a:p>
            <a:r>
              <a:rPr lang="zh-CN" altLang="en-US" sz="2800" b="0" dirty="0" smtClean="0"/>
              <a:t>包括技术</a:t>
            </a:r>
            <a:endParaRPr lang="en-US" altLang="zh-CN" sz="2800" b="0" dirty="0" smtClean="0"/>
          </a:p>
          <a:p>
            <a:pPr lvl="1"/>
            <a:r>
              <a:rPr lang="en-US" altLang="zh-CN" b="0" dirty="0" smtClean="0"/>
              <a:t>XHTML</a:t>
            </a:r>
            <a:r>
              <a:rPr lang="zh-CN" altLang="en-US" b="0" dirty="0" smtClean="0"/>
              <a:t>：</a:t>
            </a:r>
            <a:r>
              <a:rPr lang="zh-CN" altLang="en-US" b="0" dirty="0"/>
              <a:t>可扩展超文本标记语言</a:t>
            </a:r>
            <a:r>
              <a:rPr lang="zh-CN" altLang="en-US" b="0" dirty="0" smtClean="0"/>
              <a:t>，与</a:t>
            </a:r>
            <a:r>
              <a:rPr lang="en-US" altLang="zh-CN" b="0" dirty="0" smtClean="0"/>
              <a:t>HTML</a:t>
            </a:r>
            <a:r>
              <a:rPr lang="zh-CN" altLang="en-US" b="0" dirty="0" smtClean="0"/>
              <a:t>类似，但语法更严格</a:t>
            </a:r>
            <a:endParaRPr lang="en-US" altLang="zh-CN" b="0" dirty="0" smtClean="0"/>
          </a:p>
          <a:p>
            <a:pPr lvl="1"/>
            <a:r>
              <a:rPr lang="en-US" altLang="zh-CN" b="0" dirty="0" smtClean="0"/>
              <a:t>CSS</a:t>
            </a:r>
            <a:r>
              <a:rPr lang="zh-CN" altLang="en-US" b="0" dirty="0" smtClean="0"/>
              <a:t>：层叠式样式表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使用</a:t>
            </a:r>
            <a:r>
              <a:rPr lang="en-US" altLang="zh-CN" b="0" dirty="0" smtClean="0"/>
              <a:t>JavaScript</a:t>
            </a:r>
            <a:r>
              <a:rPr lang="zh-CN" altLang="en-US" b="0" dirty="0" smtClean="0"/>
              <a:t>访问</a:t>
            </a:r>
            <a:r>
              <a:rPr lang="en-US" altLang="zh-CN" b="0" dirty="0" smtClean="0"/>
              <a:t>DOM</a:t>
            </a:r>
          </a:p>
          <a:p>
            <a:pPr lvl="1"/>
            <a:r>
              <a:rPr lang="en-US" altLang="zh-CN" b="0" dirty="0" smtClean="0"/>
              <a:t>XML</a:t>
            </a:r>
            <a:r>
              <a:rPr lang="zh-CN" altLang="en-US" b="0" dirty="0" smtClean="0"/>
              <a:t>：</a:t>
            </a:r>
            <a:r>
              <a:rPr lang="zh-CN" altLang="en-US" b="0" dirty="0"/>
              <a:t>在服务器和客户端之间传输数据的格式</a:t>
            </a:r>
            <a:endParaRPr lang="en-US" altLang="zh-CN" b="0" dirty="0"/>
          </a:p>
          <a:p>
            <a:pPr lvl="1"/>
            <a:r>
              <a:rPr lang="en-US" altLang="zh-CN" b="0" dirty="0" err="1" smtClean="0"/>
              <a:t>XMLHttpRequest</a:t>
            </a:r>
            <a:r>
              <a:rPr lang="zh-CN" altLang="en-US" b="0" dirty="0" smtClean="0"/>
              <a:t>：从</a:t>
            </a:r>
            <a:r>
              <a:rPr lang="zh-CN" altLang="en-US" b="0" dirty="0"/>
              <a:t>服务器获取</a:t>
            </a:r>
            <a:r>
              <a:rPr lang="zh-CN" altLang="en-US" b="0" dirty="0" smtClean="0"/>
              <a:t>数据的对象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147313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关于</a:t>
            </a:r>
            <a:r>
              <a:rPr lang="en-US" altLang="zh-CN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Ajax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0" dirty="0" smtClean="0"/>
              <a:t>Ajax</a:t>
            </a:r>
            <a:r>
              <a:rPr lang="zh-CN" altLang="en-US" sz="2800" b="0" dirty="0" smtClean="0"/>
              <a:t>不是</a:t>
            </a:r>
            <a:r>
              <a:rPr lang="zh-CN" altLang="en-US" sz="2800" b="0" dirty="0"/>
              <a:t>一种新的编程语言，而是一种用于创建更好更快以及交互性更强的 </a:t>
            </a:r>
            <a:r>
              <a:rPr lang="en-US" altLang="zh-CN" sz="2800" b="0" dirty="0"/>
              <a:t>Web </a:t>
            </a:r>
            <a:r>
              <a:rPr lang="zh-CN" altLang="en-US" sz="2800" b="0" dirty="0"/>
              <a:t>应用程序的</a:t>
            </a:r>
            <a:r>
              <a:rPr lang="zh-CN" altLang="en-US" sz="2800" dirty="0">
                <a:solidFill>
                  <a:srgbClr val="C00000"/>
                </a:solidFill>
              </a:rPr>
              <a:t>技术</a:t>
            </a:r>
            <a:r>
              <a:rPr lang="zh-CN" altLang="en-US" sz="2800" b="0" dirty="0"/>
              <a:t>。</a:t>
            </a:r>
          </a:p>
          <a:p>
            <a:endParaRPr lang="en-US" altLang="zh-CN" sz="2800" b="0" dirty="0" smtClean="0"/>
          </a:p>
          <a:p>
            <a:r>
              <a:rPr lang="en-US" altLang="zh-CN" sz="2800" b="0" dirty="0" smtClean="0"/>
              <a:t>Ajax</a:t>
            </a:r>
            <a:r>
              <a:rPr lang="zh-CN" altLang="en-US" sz="2800" b="0" dirty="0" smtClean="0"/>
              <a:t>利用</a:t>
            </a:r>
            <a:r>
              <a:rPr lang="en-US" altLang="zh-CN" sz="2800" b="0" dirty="0" smtClean="0"/>
              <a:t>JavaScript</a:t>
            </a:r>
            <a:r>
              <a:rPr lang="zh-CN" altLang="en-US" sz="2800" b="0" dirty="0"/>
              <a:t>在浏览器与 </a:t>
            </a:r>
            <a:r>
              <a:rPr lang="en-US" altLang="zh-CN" sz="2800" b="0" dirty="0"/>
              <a:t>Web </a:t>
            </a:r>
            <a:r>
              <a:rPr lang="zh-CN" altLang="en-US" sz="2800" b="0" dirty="0"/>
              <a:t>服务器之间使用异步数据传输（</a:t>
            </a:r>
            <a:r>
              <a:rPr lang="en-US" altLang="zh-CN" sz="2800" b="0" dirty="0"/>
              <a:t>HTTP </a:t>
            </a:r>
            <a:r>
              <a:rPr lang="zh-CN" altLang="en-US" sz="2800" b="0" dirty="0"/>
              <a:t>请求</a:t>
            </a:r>
            <a:r>
              <a:rPr lang="zh-CN" altLang="en-US" sz="2800" b="0" dirty="0" smtClean="0"/>
              <a:t>），通过</a:t>
            </a:r>
            <a:r>
              <a:rPr lang="zh-CN" altLang="en-US" sz="2800" b="0" dirty="0"/>
              <a:t>核心对象</a:t>
            </a:r>
            <a:r>
              <a:rPr lang="en-US" altLang="zh-CN" sz="2800" b="0" dirty="0" err="1" smtClean="0"/>
              <a:t>XMLHttpRequest</a:t>
            </a:r>
            <a:r>
              <a:rPr lang="zh-CN" altLang="en-US" sz="2800" b="0" dirty="0" smtClean="0"/>
              <a:t>，</a:t>
            </a:r>
            <a:r>
              <a:rPr lang="en-US" altLang="zh-CN" sz="2800" b="0" dirty="0"/>
              <a:t>Ajax</a:t>
            </a:r>
            <a:r>
              <a:rPr lang="zh-CN" altLang="en-US" sz="2800" b="0" dirty="0"/>
              <a:t>使网页从服务器请求少量的信息</a:t>
            </a:r>
            <a:r>
              <a:rPr lang="zh-CN" altLang="en-US" sz="2800" b="0" dirty="0" smtClean="0"/>
              <a:t>，而不是重载整个页面。</a:t>
            </a:r>
            <a:endParaRPr lang="en-US" altLang="zh-CN" sz="2800" b="0" dirty="0" smtClean="0"/>
          </a:p>
          <a:p>
            <a:endParaRPr lang="zh-CN" altLang="en-US" sz="2800" b="0" dirty="0"/>
          </a:p>
          <a:p>
            <a:r>
              <a:rPr lang="en-US" altLang="zh-CN" sz="2800" b="0" dirty="0"/>
              <a:t>Ajax</a:t>
            </a:r>
            <a:r>
              <a:rPr lang="zh-CN" altLang="en-US" sz="2800" b="0" dirty="0" smtClean="0"/>
              <a:t>可</a:t>
            </a:r>
            <a:r>
              <a:rPr lang="zh-CN" altLang="en-US" sz="2800" b="0" dirty="0"/>
              <a:t>使因特网应用程序更小、更快，更友好</a:t>
            </a:r>
            <a:r>
              <a:rPr lang="zh-CN" altLang="en-US" sz="2800" b="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1.2 JavaScript</a:t>
            </a:r>
            <a:r>
              <a:rPr lang="zh-CN" altLang="en-US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的组成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ECMAScript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：解释器、翻译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  <a:p>
            <a:pPr marL="342900" lvl="1" indent="-342900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BOM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Browser Object Model</a:t>
            </a:r>
          </a:p>
          <a:p>
            <a:pPr marL="342900" lvl="1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Document Object Model</a:t>
            </a:r>
          </a:p>
          <a:p>
            <a:pPr marL="342900" lvl="1" indent="-342900"/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各组成部分的兼容性，兼容性问题由来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95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算法基础远程课件模板2">
  <a:themeElements>
    <a:clrScheme name="算法基础远程课件模板2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000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0AA"/>
      </a:accent5>
      <a:accent6>
        <a:srgbClr val="2D2DB9"/>
      </a:accent6>
      <a:hlink>
        <a:srgbClr val="0000CC"/>
      </a:hlink>
      <a:folHlink>
        <a:srgbClr val="800080"/>
      </a:folHlink>
    </a:clrScheme>
    <a:fontScheme name="算法基础远程课件模板2">
      <a:majorFont>
        <a:latin typeface="Impact"/>
        <a:ea typeface="方正姚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Pct val="85000"/>
          <a:buFontTx/>
          <a:buNone/>
          <a:tabLst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Pct val="85000"/>
          <a:buFontTx/>
          <a:buNone/>
          <a:tabLst/>
          <a:defRPr kumimoji="0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算法基础远程课件模板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算法基础远程课件模板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007300"/>
        </a:accent6>
        <a:hlink>
          <a:srgbClr val="0000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算法基础远程课件模板2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80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2D2DB9"/>
        </a:accent6>
        <a:hlink>
          <a:srgbClr val="0000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Settings\haiyang\Application Data\Microsoft\Templates\算法基础远程课件模板2.pot</Template>
  <TotalTime>926</TotalTime>
  <Words>665</Words>
  <Application>Microsoft Office PowerPoint</Application>
  <PresentationFormat>全屏显示(4:3)</PresentationFormat>
  <Paragraphs>113</Paragraphs>
  <Slides>13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算法基础远程课件模板2</vt:lpstr>
      <vt:lpstr>第1章   JavaScript概述</vt:lpstr>
      <vt:lpstr>参考书 </vt:lpstr>
      <vt:lpstr>概述</vt:lpstr>
      <vt:lpstr>JavaScript是什么</vt:lpstr>
      <vt:lpstr>客户端与服务器端程序</vt:lpstr>
      <vt:lpstr>1.1 Javascript起源</vt:lpstr>
      <vt:lpstr>关于Ajax</vt:lpstr>
      <vt:lpstr>关于Ajax</vt:lpstr>
      <vt:lpstr>1.2 JavaScript的组成</vt:lpstr>
      <vt:lpstr>1.2 JavaScript的组成</vt:lpstr>
      <vt:lpstr>1.2 JavaScript的组成</vt:lpstr>
      <vt:lpstr>1.2 JavaScript的组成</vt:lpstr>
      <vt:lpstr>1.3  web标准--结构、表现和行为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2.1.1  线性表的定义</dc:title>
  <dc:creator>lyx</dc:creator>
  <cp:lastModifiedBy>lvdongyan</cp:lastModifiedBy>
  <cp:revision>289</cp:revision>
  <dcterms:created xsi:type="dcterms:W3CDTF">2005-09-23T01:55:20Z</dcterms:created>
  <dcterms:modified xsi:type="dcterms:W3CDTF">2016-09-09T01:56:40Z</dcterms:modified>
</cp:coreProperties>
</file>