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57" r:id="rId2"/>
    <p:sldId id="319" r:id="rId3"/>
    <p:sldId id="266" r:id="rId4"/>
    <p:sldId id="338" r:id="rId5"/>
    <p:sldId id="381" r:id="rId6"/>
    <p:sldId id="369" r:id="rId7"/>
    <p:sldId id="370" r:id="rId8"/>
    <p:sldId id="375" r:id="rId9"/>
    <p:sldId id="380" r:id="rId10"/>
    <p:sldId id="339" r:id="rId11"/>
    <p:sldId id="364" r:id="rId12"/>
    <p:sldId id="372" r:id="rId13"/>
    <p:sldId id="382" r:id="rId14"/>
    <p:sldId id="376" r:id="rId15"/>
    <p:sldId id="341" r:id="rId16"/>
    <p:sldId id="344" r:id="rId17"/>
    <p:sldId id="345" r:id="rId18"/>
    <p:sldId id="366" r:id="rId19"/>
    <p:sldId id="377" r:id="rId20"/>
    <p:sldId id="378" r:id="rId21"/>
    <p:sldId id="371" r:id="rId22"/>
    <p:sldId id="342" r:id="rId23"/>
    <p:sldId id="383" r:id="rId24"/>
    <p:sldId id="384" r:id="rId25"/>
    <p:sldId id="349" r:id="rId26"/>
    <p:sldId id="350" r:id="rId27"/>
    <p:sldId id="351" r:id="rId28"/>
    <p:sldId id="352" r:id="rId29"/>
    <p:sldId id="374" r:id="rId30"/>
    <p:sldId id="385" r:id="rId31"/>
    <p:sldId id="387" r:id="rId32"/>
    <p:sldId id="354" r:id="rId33"/>
    <p:sldId id="355" r:id="rId34"/>
    <p:sldId id="367" r:id="rId35"/>
    <p:sldId id="388" r:id="rId36"/>
    <p:sldId id="389" r:id="rId37"/>
    <p:sldId id="356" r:id="rId38"/>
    <p:sldId id="357" r:id="rId39"/>
    <p:sldId id="390" r:id="rId40"/>
    <p:sldId id="358" r:id="rId41"/>
    <p:sldId id="379" r:id="rId42"/>
    <p:sldId id="386" r:id="rId43"/>
    <p:sldId id="391" r:id="rId44"/>
    <p:sldId id="392" r:id="rId45"/>
    <p:sldId id="39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0" autoAdjust="0"/>
    <p:restoredTop sz="95396" autoAdjust="0"/>
  </p:normalViewPr>
  <p:slideViewPr>
    <p:cSldViewPr>
      <p:cViewPr>
        <p:scale>
          <a:sx n="100" d="100"/>
          <a:sy n="100" d="100"/>
        </p:scale>
        <p:origin x="-516" y="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38D3B-254B-422A-9AAD-ED637F1DB5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63919-EF08-4518-963C-467EA88B76FF}">
      <dgm:prSet phldrT="[文本]"/>
      <dgm:spPr/>
      <dgm:t>
        <a:bodyPr/>
        <a:lstStyle/>
        <a:p>
          <a:r>
            <a:rPr lang="en-US" altLang="zh-CN" dirty="0" smtClean="0"/>
            <a:t>HTML	</a:t>
          </a:r>
          <a:endParaRPr lang="zh-CN" altLang="en-US" dirty="0"/>
        </a:p>
      </dgm:t>
    </dgm:pt>
    <dgm:pt modelId="{D3FD142F-FA74-423A-9F1B-A60518C2EC1C}" type="parTrans" cxnId="{CE557EF6-FD59-4B42-9AD7-3EA6F33E9A6B}">
      <dgm:prSet/>
      <dgm:spPr/>
      <dgm:t>
        <a:bodyPr/>
        <a:lstStyle/>
        <a:p>
          <a:endParaRPr lang="zh-CN" altLang="en-US"/>
        </a:p>
      </dgm:t>
    </dgm:pt>
    <dgm:pt modelId="{4D9C75C6-6350-4C31-8D2B-B97B49B13A8F}" type="sibTrans" cxnId="{CE557EF6-FD59-4B42-9AD7-3EA6F33E9A6B}">
      <dgm:prSet/>
      <dgm:spPr/>
      <dgm:t>
        <a:bodyPr/>
        <a:lstStyle/>
        <a:p>
          <a:endParaRPr lang="zh-CN" altLang="en-US"/>
        </a:p>
      </dgm:t>
    </dgm:pt>
    <dgm:pt modelId="{757EA771-38DB-423F-B336-508660873556}">
      <dgm:prSet phldrT="[文本]"/>
      <dgm:spPr/>
      <dgm:t>
        <a:bodyPr/>
        <a:lstStyle/>
        <a:p>
          <a:r>
            <a:rPr lang="en-US" altLang="zh-CN" dirty="0" smtClean="0"/>
            <a:t>head</a:t>
          </a:r>
          <a:endParaRPr lang="zh-CN" altLang="en-US" dirty="0"/>
        </a:p>
      </dgm:t>
    </dgm:pt>
    <dgm:pt modelId="{C5FD5F98-EB99-4163-9743-7FDAF76E8366}" type="parTrans" cxnId="{7EDE66B1-20CA-4CC4-9B6D-A5FD1BD44C50}">
      <dgm:prSet/>
      <dgm:spPr/>
      <dgm:t>
        <a:bodyPr/>
        <a:lstStyle/>
        <a:p>
          <a:endParaRPr lang="zh-CN" altLang="en-US"/>
        </a:p>
      </dgm:t>
    </dgm:pt>
    <dgm:pt modelId="{E4AAECDB-83AC-4CA7-8199-A348D795F20E}" type="sibTrans" cxnId="{7EDE66B1-20CA-4CC4-9B6D-A5FD1BD44C50}">
      <dgm:prSet/>
      <dgm:spPr/>
      <dgm:t>
        <a:bodyPr/>
        <a:lstStyle/>
        <a:p>
          <a:endParaRPr lang="zh-CN" altLang="en-US"/>
        </a:p>
      </dgm:t>
    </dgm:pt>
    <dgm:pt modelId="{6E7A94C4-7E83-475D-80BD-249342616E31}">
      <dgm:prSet phldrT="[文本]"/>
      <dgm:spPr/>
      <dgm:t>
        <a:bodyPr/>
        <a:lstStyle/>
        <a:p>
          <a:r>
            <a:rPr lang="en-US" altLang="zh-CN" dirty="0" smtClean="0"/>
            <a:t>meta</a:t>
          </a:r>
          <a:endParaRPr lang="zh-CN" altLang="en-US" dirty="0"/>
        </a:p>
      </dgm:t>
    </dgm:pt>
    <dgm:pt modelId="{6B3D9647-D7C3-444C-921E-103F0AEECA79}" type="parTrans" cxnId="{3F28F0F1-16D4-411A-8D4D-5B5604267D78}">
      <dgm:prSet/>
      <dgm:spPr/>
      <dgm:t>
        <a:bodyPr/>
        <a:lstStyle/>
        <a:p>
          <a:endParaRPr lang="zh-CN" altLang="en-US"/>
        </a:p>
      </dgm:t>
    </dgm:pt>
    <dgm:pt modelId="{F68F94C7-A556-44CE-9296-3F8B620670D3}" type="sibTrans" cxnId="{3F28F0F1-16D4-411A-8D4D-5B5604267D78}">
      <dgm:prSet/>
      <dgm:spPr/>
      <dgm:t>
        <a:bodyPr/>
        <a:lstStyle/>
        <a:p>
          <a:endParaRPr lang="zh-CN" altLang="en-US"/>
        </a:p>
      </dgm:t>
    </dgm:pt>
    <dgm:pt modelId="{7CF6467B-060B-4110-8000-F0C7248E7992}">
      <dgm:prSet phldrT="[文本]"/>
      <dgm:spPr/>
      <dgm:t>
        <a:bodyPr/>
        <a:lstStyle/>
        <a:p>
          <a:r>
            <a:rPr lang="en-US" altLang="zh-CN" dirty="0" smtClean="0"/>
            <a:t>title</a:t>
          </a:r>
          <a:endParaRPr lang="zh-CN" altLang="en-US" dirty="0"/>
        </a:p>
      </dgm:t>
    </dgm:pt>
    <dgm:pt modelId="{EEBB4F46-456D-4C1A-A337-C89FC34BBBD3}" type="parTrans" cxnId="{A42FE076-C82A-473F-A49C-19DF2B898AB0}">
      <dgm:prSet/>
      <dgm:spPr/>
      <dgm:t>
        <a:bodyPr/>
        <a:lstStyle/>
        <a:p>
          <a:endParaRPr lang="zh-CN" altLang="en-US"/>
        </a:p>
      </dgm:t>
    </dgm:pt>
    <dgm:pt modelId="{561ED69E-091F-471B-B8F2-5339874092EE}" type="sibTrans" cxnId="{A42FE076-C82A-473F-A49C-19DF2B898AB0}">
      <dgm:prSet/>
      <dgm:spPr/>
      <dgm:t>
        <a:bodyPr/>
        <a:lstStyle/>
        <a:p>
          <a:endParaRPr lang="zh-CN" altLang="en-US"/>
        </a:p>
      </dgm:t>
    </dgm:pt>
    <dgm:pt modelId="{25ADC9CB-DE44-476C-A40E-149BE56CE9FA}">
      <dgm:prSet phldrT="[文本]"/>
      <dgm:spPr/>
      <dgm:t>
        <a:bodyPr/>
        <a:lstStyle/>
        <a:p>
          <a:r>
            <a:rPr lang="en-US" altLang="zh-CN" dirty="0" smtClean="0"/>
            <a:t>body</a:t>
          </a:r>
          <a:endParaRPr lang="zh-CN" altLang="en-US" dirty="0"/>
        </a:p>
      </dgm:t>
    </dgm:pt>
    <dgm:pt modelId="{BE458C13-2F39-4058-BBD6-A4721E0DE286}" type="parTrans" cxnId="{1E24B430-B79F-4E1E-A10F-4BA9478D8B35}">
      <dgm:prSet/>
      <dgm:spPr/>
      <dgm:t>
        <a:bodyPr/>
        <a:lstStyle/>
        <a:p>
          <a:endParaRPr lang="zh-CN" altLang="en-US"/>
        </a:p>
      </dgm:t>
    </dgm:pt>
    <dgm:pt modelId="{8C05B3EF-1FAD-445A-B786-96F1B938F533}" type="sibTrans" cxnId="{1E24B430-B79F-4E1E-A10F-4BA9478D8B35}">
      <dgm:prSet/>
      <dgm:spPr/>
      <dgm:t>
        <a:bodyPr/>
        <a:lstStyle/>
        <a:p>
          <a:endParaRPr lang="zh-CN" altLang="en-US"/>
        </a:p>
      </dgm:t>
    </dgm:pt>
    <dgm:pt modelId="{18F614F0-2816-438D-ACCE-2BF936B4EC87}">
      <dgm:prSet phldrT="[文本]"/>
      <dgm:spPr/>
      <dgm:t>
        <a:bodyPr/>
        <a:lstStyle/>
        <a:p>
          <a:r>
            <a:rPr lang="en-US" altLang="zh-CN" dirty="0" err="1" smtClean="0"/>
            <a:t>ul</a:t>
          </a:r>
          <a:endParaRPr lang="zh-CN" altLang="en-US" dirty="0"/>
        </a:p>
      </dgm:t>
    </dgm:pt>
    <dgm:pt modelId="{9B5E37EF-73FD-4236-91D8-74192F9795D1}" type="parTrans" cxnId="{B2FA1060-E52B-4349-8A24-F5B7FE26C547}">
      <dgm:prSet/>
      <dgm:spPr/>
      <dgm:t>
        <a:bodyPr/>
        <a:lstStyle/>
        <a:p>
          <a:endParaRPr lang="zh-CN" altLang="en-US"/>
        </a:p>
      </dgm:t>
    </dgm:pt>
    <dgm:pt modelId="{648EE0B7-E0AD-4C17-BA25-FE89A5D156DA}" type="sibTrans" cxnId="{B2FA1060-E52B-4349-8A24-F5B7FE26C547}">
      <dgm:prSet/>
      <dgm:spPr/>
      <dgm:t>
        <a:bodyPr/>
        <a:lstStyle/>
        <a:p>
          <a:endParaRPr lang="zh-CN" altLang="en-US"/>
        </a:p>
      </dgm:t>
    </dgm:pt>
    <dgm:pt modelId="{2F3A6B30-D807-4CCE-BCF3-ACE6B62C19B9}">
      <dgm:prSet/>
      <dgm:spPr/>
      <dgm:t>
        <a:bodyPr/>
        <a:lstStyle/>
        <a:p>
          <a:r>
            <a:rPr lang="en-US" altLang="zh-CN" dirty="0" smtClean="0"/>
            <a:t>li</a:t>
          </a:r>
          <a:endParaRPr lang="zh-CN" altLang="en-US" dirty="0"/>
        </a:p>
      </dgm:t>
    </dgm:pt>
    <dgm:pt modelId="{2B790B9C-DBE1-4834-ACF1-CD6134FAF91A}" type="parTrans" cxnId="{CF347CA5-91F2-45B8-8185-724C5B9AD9E9}">
      <dgm:prSet/>
      <dgm:spPr/>
      <dgm:t>
        <a:bodyPr/>
        <a:lstStyle/>
        <a:p>
          <a:endParaRPr lang="zh-CN" altLang="en-US"/>
        </a:p>
      </dgm:t>
    </dgm:pt>
    <dgm:pt modelId="{351C76E7-939E-49F5-8F4A-4E2364277924}" type="sibTrans" cxnId="{CF347CA5-91F2-45B8-8185-724C5B9AD9E9}">
      <dgm:prSet/>
      <dgm:spPr/>
      <dgm:t>
        <a:bodyPr/>
        <a:lstStyle/>
        <a:p>
          <a:endParaRPr lang="zh-CN" altLang="en-US"/>
        </a:p>
      </dgm:t>
    </dgm:pt>
    <dgm:pt modelId="{7AA5B02B-8251-4421-A885-78CE6E05D7C5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368F566B-6C48-4AEF-8D0D-B596E0692155}" type="parTrans" cxnId="{F4BB05BF-FDD8-4455-A40B-A91238450E60}">
      <dgm:prSet/>
      <dgm:spPr/>
      <dgm:t>
        <a:bodyPr/>
        <a:lstStyle/>
        <a:p>
          <a:endParaRPr lang="zh-CN" altLang="en-US"/>
        </a:p>
      </dgm:t>
    </dgm:pt>
    <dgm:pt modelId="{F44392E5-1ED1-427F-8149-B134A2A2ECA6}" type="sibTrans" cxnId="{F4BB05BF-FDD8-4455-A40B-A91238450E60}">
      <dgm:prSet/>
      <dgm:spPr/>
      <dgm:t>
        <a:bodyPr/>
        <a:lstStyle/>
        <a:p>
          <a:endParaRPr lang="zh-CN" altLang="en-US"/>
        </a:p>
      </dgm:t>
    </dgm:pt>
    <dgm:pt modelId="{40C1A047-4DD6-47B9-A3B4-B551FCD8C3FF}">
      <dgm:prSet/>
      <dgm:spPr/>
      <dgm:t>
        <a:bodyPr/>
        <a:lstStyle/>
        <a:p>
          <a:r>
            <a:rPr lang="en-US" altLang="zh-CN" dirty="0" smtClean="0"/>
            <a:t>li</a:t>
          </a:r>
          <a:endParaRPr lang="zh-CN" altLang="en-US" dirty="0"/>
        </a:p>
      </dgm:t>
    </dgm:pt>
    <dgm:pt modelId="{883B83F9-46B1-453C-8347-1ABBBE32BA57}" type="parTrans" cxnId="{B2AACF79-0E42-4AF5-BE7B-01F1085C28A6}">
      <dgm:prSet/>
      <dgm:spPr/>
      <dgm:t>
        <a:bodyPr/>
        <a:lstStyle/>
        <a:p>
          <a:endParaRPr lang="zh-CN" altLang="en-US"/>
        </a:p>
      </dgm:t>
    </dgm:pt>
    <dgm:pt modelId="{0DA78281-E6BC-4008-93E1-B415CC205212}" type="sibTrans" cxnId="{B2AACF79-0E42-4AF5-BE7B-01F1085C28A6}">
      <dgm:prSet/>
      <dgm:spPr/>
      <dgm:t>
        <a:bodyPr/>
        <a:lstStyle/>
        <a:p>
          <a:endParaRPr lang="zh-CN" altLang="en-US"/>
        </a:p>
      </dgm:t>
    </dgm:pt>
    <dgm:pt modelId="{61D8CAB1-0CEC-4F91-BF4D-48D9F2A66551}">
      <dgm:prSet/>
      <dgm:spPr/>
      <dgm:t>
        <a:bodyPr/>
        <a:lstStyle/>
        <a:p>
          <a:r>
            <a:rPr lang="en-US" altLang="zh-CN" dirty="0" smtClean="0"/>
            <a:t>link</a:t>
          </a:r>
          <a:endParaRPr lang="zh-CN" altLang="en-US" dirty="0"/>
        </a:p>
      </dgm:t>
    </dgm:pt>
    <dgm:pt modelId="{70195543-4684-4265-A63B-CE4EEAAC5B27}" type="parTrans" cxnId="{FEE34C7F-5BF2-46CC-9584-967C4EE80AC1}">
      <dgm:prSet/>
      <dgm:spPr/>
      <dgm:t>
        <a:bodyPr/>
        <a:lstStyle/>
        <a:p>
          <a:endParaRPr lang="zh-CN" altLang="en-US"/>
        </a:p>
      </dgm:t>
    </dgm:pt>
    <dgm:pt modelId="{5B06A5CC-A55B-4702-97CC-B5E7DE82EBA9}" type="sibTrans" cxnId="{FEE34C7F-5BF2-46CC-9584-967C4EE80AC1}">
      <dgm:prSet/>
      <dgm:spPr/>
      <dgm:t>
        <a:bodyPr/>
        <a:lstStyle/>
        <a:p>
          <a:endParaRPr lang="zh-CN" altLang="en-US"/>
        </a:p>
      </dgm:t>
    </dgm:pt>
    <dgm:pt modelId="{36AB8221-EC0C-4158-8E4E-697AE8B473E8}">
      <dgm:prSet/>
      <dgm:spPr/>
      <dgm:t>
        <a:bodyPr/>
        <a:lstStyle/>
        <a:p>
          <a:r>
            <a:rPr lang="en-US" altLang="zh-CN" dirty="0" smtClean="0"/>
            <a:t>div</a:t>
          </a:r>
          <a:endParaRPr lang="zh-CN" altLang="en-US" dirty="0"/>
        </a:p>
      </dgm:t>
    </dgm:pt>
    <dgm:pt modelId="{7CED616E-ED20-4600-913A-5F331BD3D8F6}" type="parTrans" cxnId="{888F24A5-FC71-4405-9A57-E12549FBF378}">
      <dgm:prSet/>
      <dgm:spPr/>
      <dgm:t>
        <a:bodyPr/>
        <a:lstStyle/>
        <a:p>
          <a:endParaRPr lang="zh-CN" altLang="en-US"/>
        </a:p>
      </dgm:t>
    </dgm:pt>
    <dgm:pt modelId="{CD0116F3-163F-4E0B-BB74-11172E8332E9}" type="sibTrans" cxnId="{888F24A5-FC71-4405-9A57-E12549FBF378}">
      <dgm:prSet/>
      <dgm:spPr/>
      <dgm:t>
        <a:bodyPr/>
        <a:lstStyle/>
        <a:p>
          <a:endParaRPr lang="zh-CN" altLang="en-US"/>
        </a:p>
      </dgm:t>
    </dgm:pt>
    <dgm:pt modelId="{99767DCC-15D2-44C2-A931-A566B4373C5F}">
      <dgm:prSet/>
      <dgm:spPr/>
      <dgm:t>
        <a:bodyPr/>
        <a:lstStyle/>
        <a:p>
          <a:r>
            <a:rPr lang="en-US" altLang="zh-CN" dirty="0" smtClean="0"/>
            <a:t>h2</a:t>
          </a:r>
        </a:p>
      </dgm:t>
    </dgm:pt>
    <dgm:pt modelId="{71E3B237-C3A6-46E9-894C-7EF40A14D6E2}" type="parTrans" cxnId="{1130662E-3537-48E2-929C-7B3844049182}">
      <dgm:prSet/>
      <dgm:spPr/>
      <dgm:t>
        <a:bodyPr/>
        <a:lstStyle/>
        <a:p>
          <a:endParaRPr lang="zh-CN" altLang="en-US"/>
        </a:p>
      </dgm:t>
    </dgm:pt>
    <dgm:pt modelId="{9EA7E58B-BF30-4365-B4F3-67DEC709B745}" type="sibTrans" cxnId="{1130662E-3537-48E2-929C-7B3844049182}">
      <dgm:prSet/>
      <dgm:spPr/>
      <dgm:t>
        <a:bodyPr/>
        <a:lstStyle/>
        <a:p>
          <a:endParaRPr lang="zh-CN" altLang="en-US"/>
        </a:p>
      </dgm:t>
    </dgm:pt>
    <dgm:pt modelId="{3FC037A5-14CD-4691-9DCD-35625C9ABF42}" type="pres">
      <dgm:prSet presAssocID="{68D38D3B-254B-422A-9AAD-ED637F1DB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E1F28DC-7B74-4C6C-91D6-6CDFF6EE069D}" type="pres">
      <dgm:prSet presAssocID="{C5263919-EF08-4518-963C-467EA88B76FF}" presName="hierRoot1" presStyleCnt="0"/>
      <dgm:spPr/>
    </dgm:pt>
    <dgm:pt modelId="{2721B998-BB60-45B9-9D27-02C47EA6E2A7}" type="pres">
      <dgm:prSet presAssocID="{C5263919-EF08-4518-963C-467EA88B76FF}" presName="composite" presStyleCnt="0"/>
      <dgm:spPr/>
    </dgm:pt>
    <dgm:pt modelId="{9629FEBB-6F48-4866-B405-6C2FBB975BA5}" type="pres">
      <dgm:prSet presAssocID="{C5263919-EF08-4518-963C-467EA88B76FF}" presName="background" presStyleLbl="node0" presStyleIdx="0" presStyleCnt="1"/>
      <dgm:spPr/>
    </dgm:pt>
    <dgm:pt modelId="{B046D6AC-C8F5-4E79-BEE3-218D1CD13844}" type="pres">
      <dgm:prSet presAssocID="{C5263919-EF08-4518-963C-467EA88B76F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4C33D4-D523-422F-8BAF-AE73E1DAC72D}" type="pres">
      <dgm:prSet presAssocID="{C5263919-EF08-4518-963C-467EA88B76FF}" presName="hierChild2" presStyleCnt="0"/>
      <dgm:spPr/>
    </dgm:pt>
    <dgm:pt modelId="{D2E20C49-E1F9-4483-A828-55091D7122ED}" type="pres">
      <dgm:prSet presAssocID="{C5FD5F98-EB99-4163-9743-7FDAF76E8366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2FE2BB9-80E4-4DA8-A945-67292E3E1839}" type="pres">
      <dgm:prSet presAssocID="{757EA771-38DB-423F-B336-508660873556}" presName="hierRoot2" presStyleCnt="0"/>
      <dgm:spPr/>
    </dgm:pt>
    <dgm:pt modelId="{F1B30009-74FB-407B-9171-9553CD9F15BA}" type="pres">
      <dgm:prSet presAssocID="{757EA771-38DB-423F-B336-508660873556}" presName="composite2" presStyleCnt="0"/>
      <dgm:spPr/>
    </dgm:pt>
    <dgm:pt modelId="{9C580F12-D9A6-45FE-82C0-B7578A924B95}" type="pres">
      <dgm:prSet presAssocID="{757EA771-38DB-423F-B336-508660873556}" presName="background2" presStyleLbl="node2" presStyleIdx="0" presStyleCnt="2"/>
      <dgm:spPr/>
    </dgm:pt>
    <dgm:pt modelId="{A78EE257-37B6-4C11-BA33-3C89184A99E2}" type="pres">
      <dgm:prSet presAssocID="{757EA771-38DB-423F-B336-50866087355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B14341-89AF-4A7C-8F1A-E85AD4672E60}" type="pres">
      <dgm:prSet presAssocID="{757EA771-38DB-423F-B336-508660873556}" presName="hierChild3" presStyleCnt="0"/>
      <dgm:spPr/>
    </dgm:pt>
    <dgm:pt modelId="{E0A2F906-B112-4A8E-9213-03047037E9E6}" type="pres">
      <dgm:prSet presAssocID="{6B3D9647-D7C3-444C-921E-103F0AEECA79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1B288062-997E-4005-AFDA-339656FAC10C}" type="pres">
      <dgm:prSet presAssocID="{6E7A94C4-7E83-475D-80BD-249342616E31}" presName="hierRoot3" presStyleCnt="0"/>
      <dgm:spPr/>
    </dgm:pt>
    <dgm:pt modelId="{AE3CDDA5-76DF-474B-B0F1-AFCB5040A8DE}" type="pres">
      <dgm:prSet presAssocID="{6E7A94C4-7E83-475D-80BD-249342616E31}" presName="composite3" presStyleCnt="0"/>
      <dgm:spPr/>
    </dgm:pt>
    <dgm:pt modelId="{7FA561EC-9414-424A-98D7-78FD01858EF4}" type="pres">
      <dgm:prSet presAssocID="{6E7A94C4-7E83-475D-80BD-249342616E31}" presName="background3" presStyleLbl="node3" presStyleIdx="0" presStyleCnt="4"/>
      <dgm:spPr/>
    </dgm:pt>
    <dgm:pt modelId="{05B1224E-AC64-458B-A968-E94E8F638BA2}" type="pres">
      <dgm:prSet presAssocID="{6E7A94C4-7E83-475D-80BD-249342616E3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6B3D0E-C3CE-469E-9F85-5403D9D8463B}" type="pres">
      <dgm:prSet presAssocID="{6E7A94C4-7E83-475D-80BD-249342616E31}" presName="hierChild4" presStyleCnt="0"/>
      <dgm:spPr/>
    </dgm:pt>
    <dgm:pt modelId="{BB611F9C-C4A7-44F7-982B-E9D933738AC1}" type="pres">
      <dgm:prSet presAssocID="{EEBB4F46-456D-4C1A-A337-C89FC34BBBD3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8894A897-D911-4A1A-AB37-7F508EB87F19}" type="pres">
      <dgm:prSet presAssocID="{7CF6467B-060B-4110-8000-F0C7248E7992}" presName="hierRoot3" presStyleCnt="0"/>
      <dgm:spPr/>
    </dgm:pt>
    <dgm:pt modelId="{34D37B26-F6F8-4A03-B1B2-37118B0EC4C4}" type="pres">
      <dgm:prSet presAssocID="{7CF6467B-060B-4110-8000-F0C7248E7992}" presName="composite3" presStyleCnt="0"/>
      <dgm:spPr/>
    </dgm:pt>
    <dgm:pt modelId="{26DC7730-765C-41DD-B082-68D38C695D5B}" type="pres">
      <dgm:prSet presAssocID="{7CF6467B-060B-4110-8000-F0C7248E7992}" presName="background3" presStyleLbl="node3" presStyleIdx="1" presStyleCnt="4"/>
      <dgm:spPr/>
    </dgm:pt>
    <dgm:pt modelId="{9BDB0B95-7561-4509-B878-9DB54476BF33}" type="pres">
      <dgm:prSet presAssocID="{7CF6467B-060B-4110-8000-F0C7248E799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0874F9-A640-42F2-8076-EFCD55B705AE}" type="pres">
      <dgm:prSet presAssocID="{7CF6467B-060B-4110-8000-F0C7248E7992}" presName="hierChild4" presStyleCnt="0"/>
      <dgm:spPr/>
    </dgm:pt>
    <dgm:pt modelId="{E95687C9-A320-472B-9A1D-8AB15C89B637}" type="pres">
      <dgm:prSet presAssocID="{70195543-4684-4265-A63B-CE4EEAAC5B27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4D6111E7-666A-4490-82BC-44E03A8B52F9}" type="pres">
      <dgm:prSet presAssocID="{61D8CAB1-0CEC-4F91-BF4D-48D9F2A66551}" presName="hierRoot3" presStyleCnt="0"/>
      <dgm:spPr/>
    </dgm:pt>
    <dgm:pt modelId="{BDF4C5F3-EA09-4B36-8B90-DD0CA8A27AD9}" type="pres">
      <dgm:prSet presAssocID="{61D8CAB1-0CEC-4F91-BF4D-48D9F2A66551}" presName="composite3" presStyleCnt="0"/>
      <dgm:spPr/>
    </dgm:pt>
    <dgm:pt modelId="{5CD5A65A-620E-4195-B829-55AEAB62FC7D}" type="pres">
      <dgm:prSet presAssocID="{61D8CAB1-0CEC-4F91-BF4D-48D9F2A66551}" presName="background3" presStyleLbl="node3" presStyleIdx="2" presStyleCnt="4"/>
      <dgm:spPr/>
    </dgm:pt>
    <dgm:pt modelId="{3295456E-5B4D-49DF-8DBC-BE09F9A8DB19}" type="pres">
      <dgm:prSet presAssocID="{61D8CAB1-0CEC-4F91-BF4D-48D9F2A66551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8D06F5-6E12-4AFB-A26C-2D31D3ACEEBD}" type="pres">
      <dgm:prSet presAssocID="{61D8CAB1-0CEC-4F91-BF4D-48D9F2A66551}" presName="hierChild4" presStyleCnt="0"/>
      <dgm:spPr/>
    </dgm:pt>
    <dgm:pt modelId="{946D17E4-A632-4DB1-B638-E082D4491232}" type="pres">
      <dgm:prSet presAssocID="{BE458C13-2F39-4058-BBD6-A4721E0DE286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68CDF74-32F4-42A0-9CC1-843B2097B2C2}" type="pres">
      <dgm:prSet presAssocID="{25ADC9CB-DE44-476C-A40E-149BE56CE9FA}" presName="hierRoot2" presStyleCnt="0"/>
      <dgm:spPr/>
    </dgm:pt>
    <dgm:pt modelId="{B029311D-E323-4B09-B4A2-3EB42EE1C0F6}" type="pres">
      <dgm:prSet presAssocID="{25ADC9CB-DE44-476C-A40E-149BE56CE9FA}" presName="composite2" presStyleCnt="0"/>
      <dgm:spPr/>
    </dgm:pt>
    <dgm:pt modelId="{93378B7E-E878-4D85-A9AE-54A8DC14ED72}" type="pres">
      <dgm:prSet presAssocID="{25ADC9CB-DE44-476C-A40E-149BE56CE9FA}" presName="background2" presStyleLbl="node2" presStyleIdx="1" presStyleCnt="2"/>
      <dgm:spPr/>
    </dgm:pt>
    <dgm:pt modelId="{6BFDE13F-326B-462A-9EEE-162FD1246335}" type="pres">
      <dgm:prSet presAssocID="{25ADC9CB-DE44-476C-A40E-149BE56CE9F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63F079-F1FA-4E42-AFD2-087CC62254B1}" type="pres">
      <dgm:prSet presAssocID="{25ADC9CB-DE44-476C-A40E-149BE56CE9FA}" presName="hierChild3" presStyleCnt="0"/>
      <dgm:spPr/>
    </dgm:pt>
    <dgm:pt modelId="{088B6A23-C137-40C3-8660-504378D3F445}" type="pres">
      <dgm:prSet presAssocID="{7CED616E-ED20-4600-913A-5F331BD3D8F6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D4F2CB58-DC3F-45A3-86B4-A54BA79F375A}" type="pres">
      <dgm:prSet presAssocID="{36AB8221-EC0C-4158-8E4E-697AE8B473E8}" presName="hierRoot3" presStyleCnt="0"/>
      <dgm:spPr/>
    </dgm:pt>
    <dgm:pt modelId="{0717E4B0-ADCB-4FFE-8F52-9D30FA13890C}" type="pres">
      <dgm:prSet presAssocID="{36AB8221-EC0C-4158-8E4E-697AE8B473E8}" presName="composite3" presStyleCnt="0"/>
      <dgm:spPr/>
    </dgm:pt>
    <dgm:pt modelId="{096E584C-8BBF-4936-BD90-7929584CB0AB}" type="pres">
      <dgm:prSet presAssocID="{36AB8221-EC0C-4158-8E4E-697AE8B473E8}" presName="background3" presStyleLbl="node3" presStyleIdx="3" presStyleCnt="4"/>
      <dgm:spPr/>
    </dgm:pt>
    <dgm:pt modelId="{8F8F34F4-47EA-4F2C-944F-441A84C63891}" type="pres">
      <dgm:prSet presAssocID="{36AB8221-EC0C-4158-8E4E-697AE8B473E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0AB0F2-070D-4D18-9AA7-6DD5D517CDA7}" type="pres">
      <dgm:prSet presAssocID="{36AB8221-EC0C-4158-8E4E-697AE8B473E8}" presName="hierChild4" presStyleCnt="0"/>
      <dgm:spPr/>
    </dgm:pt>
    <dgm:pt modelId="{F371CF2E-C8D6-45A9-A98B-49B2ABC7D7BC}" type="pres">
      <dgm:prSet presAssocID="{71E3B237-C3A6-46E9-894C-7EF40A14D6E2}" presName="Name23" presStyleLbl="parChTrans1D4" presStyleIdx="0" presStyleCnt="5"/>
      <dgm:spPr/>
      <dgm:t>
        <a:bodyPr/>
        <a:lstStyle/>
        <a:p>
          <a:endParaRPr lang="zh-CN" altLang="en-US"/>
        </a:p>
      </dgm:t>
    </dgm:pt>
    <dgm:pt modelId="{CA8E9527-0E21-4F86-9DB2-569FE5B1AE3F}" type="pres">
      <dgm:prSet presAssocID="{99767DCC-15D2-44C2-A931-A566B4373C5F}" presName="hierRoot4" presStyleCnt="0"/>
      <dgm:spPr/>
    </dgm:pt>
    <dgm:pt modelId="{22E3F3BB-B9E2-4514-97B5-BB7162BDB28E}" type="pres">
      <dgm:prSet presAssocID="{99767DCC-15D2-44C2-A931-A566B4373C5F}" presName="composite4" presStyleCnt="0"/>
      <dgm:spPr/>
    </dgm:pt>
    <dgm:pt modelId="{A85E70A1-4BBF-417D-BB4C-EB158BEF51F8}" type="pres">
      <dgm:prSet presAssocID="{99767DCC-15D2-44C2-A931-A566B4373C5F}" presName="background4" presStyleLbl="node4" presStyleIdx="0" presStyleCnt="5"/>
      <dgm:spPr/>
    </dgm:pt>
    <dgm:pt modelId="{8B6687C1-D6DC-4946-B631-1577CD05323E}" type="pres">
      <dgm:prSet presAssocID="{99767DCC-15D2-44C2-A931-A566B4373C5F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C606AE-C913-453C-A25E-169A0356647D}" type="pres">
      <dgm:prSet presAssocID="{99767DCC-15D2-44C2-A931-A566B4373C5F}" presName="hierChild5" presStyleCnt="0"/>
      <dgm:spPr/>
    </dgm:pt>
    <dgm:pt modelId="{A43CEA8E-1777-4A3E-9B4B-5D74BC02E25B}" type="pres">
      <dgm:prSet presAssocID="{9B5E37EF-73FD-4236-91D8-74192F9795D1}" presName="Name23" presStyleLbl="parChTrans1D4" presStyleIdx="1" presStyleCnt="5"/>
      <dgm:spPr/>
      <dgm:t>
        <a:bodyPr/>
        <a:lstStyle/>
        <a:p>
          <a:endParaRPr lang="zh-CN" altLang="en-US"/>
        </a:p>
      </dgm:t>
    </dgm:pt>
    <dgm:pt modelId="{7F9F5DE4-952C-47E7-B1ED-1FE4E767805B}" type="pres">
      <dgm:prSet presAssocID="{18F614F0-2816-438D-ACCE-2BF936B4EC87}" presName="hierRoot4" presStyleCnt="0"/>
      <dgm:spPr/>
    </dgm:pt>
    <dgm:pt modelId="{AAF94E6F-DF83-400D-B408-D1BFA706C6E1}" type="pres">
      <dgm:prSet presAssocID="{18F614F0-2816-438D-ACCE-2BF936B4EC87}" presName="composite4" presStyleCnt="0"/>
      <dgm:spPr/>
    </dgm:pt>
    <dgm:pt modelId="{529D3861-AC27-4667-838B-EDA69F8D3ACC}" type="pres">
      <dgm:prSet presAssocID="{18F614F0-2816-438D-ACCE-2BF936B4EC87}" presName="background4" presStyleLbl="node4" presStyleIdx="1" presStyleCnt="5"/>
      <dgm:spPr/>
    </dgm:pt>
    <dgm:pt modelId="{D1D7F7F1-9C40-4C38-B257-BA59B6B32990}" type="pres">
      <dgm:prSet presAssocID="{18F614F0-2816-438D-ACCE-2BF936B4EC87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C0121C-D994-453D-8FC4-8CC56CA1BE69}" type="pres">
      <dgm:prSet presAssocID="{18F614F0-2816-438D-ACCE-2BF936B4EC87}" presName="hierChild5" presStyleCnt="0"/>
      <dgm:spPr/>
    </dgm:pt>
    <dgm:pt modelId="{9123556D-1C59-4EDA-91A4-FDA091BBF1BC}" type="pres">
      <dgm:prSet presAssocID="{2B790B9C-DBE1-4834-ACF1-CD6134FAF91A}" presName="Name23" presStyleLbl="parChTrans1D4" presStyleIdx="2" presStyleCnt="5"/>
      <dgm:spPr/>
      <dgm:t>
        <a:bodyPr/>
        <a:lstStyle/>
        <a:p>
          <a:endParaRPr lang="zh-CN" altLang="en-US"/>
        </a:p>
      </dgm:t>
    </dgm:pt>
    <dgm:pt modelId="{348A8646-B775-4D5E-A65E-6F3328C207DA}" type="pres">
      <dgm:prSet presAssocID="{2F3A6B30-D807-4CCE-BCF3-ACE6B62C19B9}" presName="hierRoot4" presStyleCnt="0"/>
      <dgm:spPr/>
    </dgm:pt>
    <dgm:pt modelId="{9228A1B7-7B25-48AB-97E3-E2B0EB1CC952}" type="pres">
      <dgm:prSet presAssocID="{2F3A6B30-D807-4CCE-BCF3-ACE6B62C19B9}" presName="composite4" presStyleCnt="0"/>
      <dgm:spPr/>
    </dgm:pt>
    <dgm:pt modelId="{9A6AD841-2546-4902-ADCC-2CF0DA9DF664}" type="pres">
      <dgm:prSet presAssocID="{2F3A6B30-D807-4CCE-BCF3-ACE6B62C19B9}" presName="background4" presStyleLbl="node4" presStyleIdx="2" presStyleCnt="5"/>
      <dgm:spPr/>
    </dgm:pt>
    <dgm:pt modelId="{F4EB339C-0991-4BBA-9F9D-A979EF8BDECE}" type="pres">
      <dgm:prSet presAssocID="{2F3A6B30-D807-4CCE-BCF3-ACE6B62C19B9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ED19A8-633F-477F-BFF2-B5DF1A4D3FD5}" type="pres">
      <dgm:prSet presAssocID="{2F3A6B30-D807-4CCE-BCF3-ACE6B62C19B9}" presName="hierChild5" presStyleCnt="0"/>
      <dgm:spPr/>
    </dgm:pt>
    <dgm:pt modelId="{B1673B1A-94A9-4317-8798-4D2DF32FC950}" type="pres">
      <dgm:prSet presAssocID="{368F566B-6C48-4AEF-8D0D-B596E0692155}" presName="Name23" presStyleLbl="parChTrans1D4" presStyleIdx="3" presStyleCnt="5"/>
      <dgm:spPr/>
      <dgm:t>
        <a:bodyPr/>
        <a:lstStyle/>
        <a:p>
          <a:endParaRPr lang="zh-CN" altLang="en-US"/>
        </a:p>
      </dgm:t>
    </dgm:pt>
    <dgm:pt modelId="{C1D3A4CE-21C3-46B7-8051-5FC33A1E8599}" type="pres">
      <dgm:prSet presAssocID="{7AA5B02B-8251-4421-A885-78CE6E05D7C5}" presName="hierRoot4" presStyleCnt="0"/>
      <dgm:spPr/>
    </dgm:pt>
    <dgm:pt modelId="{E76A949F-C4B3-477E-9DC0-B08D7B92BBF2}" type="pres">
      <dgm:prSet presAssocID="{7AA5B02B-8251-4421-A885-78CE6E05D7C5}" presName="composite4" presStyleCnt="0"/>
      <dgm:spPr/>
    </dgm:pt>
    <dgm:pt modelId="{2614A8BD-B268-40D2-BAD3-23084C2A7CBD}" type="pres">
      <dgm:prSet presAssocID="{7AA5B02B-8251-4421-A885-78CE6E05D7C5}" presName="background4" presStyleLbl="node4" presStyleIdx="3" presStyleCnt="5"/>
      <dgm:spPr/>
    </dgm:pt>
    <dgm:pt modelId="{B65B366A-D0AA-437A-B3FE-3BC9E6353A6B}" type="pres">
      <dgm:prSet presAssocID="{7AA5B02B-8251-4421-A885-78CE6E05D7C5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7B8FE4-9924-4298-9AC8-C5BF3BAA558A}" type="pres">
      <dgm:prSet presAssocID="{7AA5B02B-8251-4421-A885-78CE6E05D7C5}" presName="hierChild5" presStyleCnt="0"/>
      <dgm:spPr/>
    </dgm:pt>
    <dgm:pt modelId="{989EA2E5-98B7-4D01-BB5A-29A4D9B51528}" type="pres">
      <dgm:prSet presAssocID="{883B83F9-46B1-453C-8347-1ABBBE32BA57}" presName="Name23" presStyleLbl="parChTrans1D4" presStyleIdx="4" presStyleCnt="5"/>
      <dgm:spPr/>
      <dgm:t>
        <a:bodyPr/>
        <a:lstStyle/>
        <a:p>
          <a:endParaRPr lang="zh-CN" altLang="en-US"/>
        </a:p>
      </dgm:t>
    </dgm:pt>
    <dgm:pt modelId="{3731B25B-D41F-4C4A-A691-EE138504B056}" type="pres">
      <dgm:prSet presAssocID="{40C1A047-4DD6-47B9-A3B4-B551FCD8C3FF}" presName="hierRoot4" presStyleCnt="0"/>
      <dgm:spPr/>
    </dgm:pt>
    <dgm:pt modelId="{E5483CA7-FF5F-457A-BD9A-34D84B0F397D}" type="pres">
      <dgm:prSet presAssocID="{40C1A047-4DD6-47B9-A3B4-B551FCD8C3FF}" presName="composite4" presStyleCnt="0"/>
      <dgm:spPr/>
    </dgm:pt>
    <dgm:pt modelId="{6CCDB44E-68D5-42CF-8CFE-0C8927D2B802}" type="pres">
      <dgm:prSet presAssocID="{40C1A047-4DD6-47B9-A3B4-B551FCD8C3FF}" presName="background4" presStyleLbl="node4" presStyleIdx="4" presStyleCnt="5"/>
      <dgm:spPr/>
    </dgm:pt>
    <dgm:pt modelId="{41A0EC5E-27CB-4601-8127-3459AFF8C663}" type="pres">
      <dgm:prSet presAssocID="{40C1A047-4DD6-47B9-A3B4-B551FCD8C3FF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E14088-DAA5-4CC3-A35C-F1CEF8F4C0DE}" type="pres">
      <dgm:prSet presAssocID="{40C1A047-4DD6-47B9-A3B4-B551FCD8C3FF}" presName="hierChild5" presStyleCnt="0"/>
      <dgm:spPr/>
    </dgm:pt>
  </dgm:ptLst>
  <dgm:cxnLst>
    <dgm:cxn modelId="{041B5F9F-0094-4654-A160-29CF635DB185}" type="presOf" srcId="{36AB8221-EC0C-4158-8E4E-697AE8B473E8}" destId="{8F8F34F4-47EA-4F2C-944F-441A84C63891}" srcOrd="0" destOrd="0" presId="urn:microsoft.com/office/officeart/2005/8/layout/hierarchy1"/>
    <dgm:cxn modelId="{EBDC057E-1B05-4A92-A42B-C98BD82A9670}" type="presOf" srcId="{368F566B-6C48-4AEF-8D0D-B596E0692155}" destId="{B1673B1A-94A9-4317-8798-4D2DF32FC950}" srcOrd="0" destOrd="0" presId="urn:microsoft.com/office/officeart/2005/8/layout/hierarchy1"/>
    <dgm:cxn modelId="{AEFFADD4-4867-453C-8D3A-7ABCB3DC00CA}" type="presOf" srcId="{6E7A94C4-7E83-475D-80BD-249342616E31}" destId="{05B1224E-AC64-458B-A968-E94E8F638BA2}" srcOrd="0" destOrd="0" presId="urn:microsoft.com/office/officeart/2005/8/layout/hierarchy1"/>
    <dgm:cxn modelId="{750500C3-A86D-45FC-88D8-CF8D4B91EC6D}" type="presOf" srcId="{18F614F0-2816-438D-ACCE-2BF936B4EC87}" destId="{D1D7F7F1-9C40-4C38-B257-BA59B6B32990}" srcOrd="0" destOrd="0" presId="urn:microsoft.com/office/officeart/2005/8/layout/hierarchy1"/>
    <dgm:cxn modelId="{888F24A5-FC71-4405-9A57-E12549FBF378}" srcId="{25ADC9CB-DE44-476C-A40E-149BE56CE9FA}" destId="{36AB8221-EC0C-4158-8E4E-697AE8B473E8}" srcOrd="0" destOrd="0" parTransId="{7CED616E-ED20-4600-913A-5F331BD3D8F6}" sibTransId="{CD0116F3-163F-4E0B-BB74-11172E8332E9}"/>
    <dgm:cxn modelId="{A42FE076-C82A-473F-A49C-19DF2B898AB0}" srcId="{757EA771-38DB-423F-B336-508660873556}" destId="{7CF6467B-060B-4110-8000-F0C7248E7992}" srcOrd="1" destOrd="0" parTransId="{EEBB4F46-456D-4C1A-A337-C89FC34BBBD3}" sibTransId="{561ED69E-091F-471B-B8F2-5339874092EE}"/>
    <dgm:cxn modelId="{7392B422-42AF-43D9-9B18-B8748669EC02}" type="presOf" srcId="{68D38D3B-254B-422A-9AAD-ED637F1DB55E}" destId="{3FC037A5-14CD-4691-9DCD-35625C9ABF42}" srcOrd="0" destOrd="0" presId="urn:microsoft.com/office/officeart/2005/8/layout/hierarchy1"/>
    <dgm:cxn modelId="{7EDE66B1-20CA-4CC4-9B6D-A5FD1BD44C50}" srcId="{C5263919-EF08-4518-963C-467EA88B76FF}" destId="{757EA771-38DB-423F-B336-508660873556}" srcOrd="0" destOrd="0" parTransId="{C5FD5F98-EB99-4163-9743-7FDAF76E8366}" sibTransId="{E4AAECDB-83AC-4CA7-8199-A348D795F20E}"/>
    <dgm:cxn modelId="{8862E302-B63A-41AB-9C17-7ACBB45C8380}" type="presOf" srcId="{7CED616E-ED20-4600-913A-5F331BD3D8F6}" destId="{088B6A23-C137-40C3-8660-504378D3F445}" srcOrd="0" destOrd="0" presId="urn:microsoft.com/office/officeart/2005/8/layout/hierarchy1"/>
    <dgm:cxn modelId="{FB5276B8-7F9B-478A-94C8-2B1897B74D28}" type="presOf" srcId="{7AA5B02B-8251-4421-A885-78CE6E05D7C5}" destId="{B65B366A-D0AA-437A-B3FE-3BC9E6353A6B}" srcOrd="0" destOrd="0" presId="urn:microsoft.com/office/officeart/2005/8/layout/hierarchy1"/>
    <dgm:cxn modelId="{FDFB1856-0D13-46F3-9D45-526CCA098B60}" type="presOf" srcId="{EEBB4F46-456D-4C1A-A337-C89FC34BBBD3}" destId="{BB611F9C-C4A7-44F7-982B-E9D933738AC1}" srcOrd="0" destOrd="0" presId="urn:microsoft.com/office/officeart/2005/8/layout/hierarchy1"/>
    <dgm:cxn modelId="{2B46BF88-A945-4DAB-9D43-16C16A8BD4DC}" type="presOf" srcId="{71E3B237-C3A6-46E9-894C-7EF40A14D6E2}" destId="{F371CF2E-C8D6-45A9-A98B-49B2ABC7D7BC}" srcOrd="0" destOrd="0" presId="urn:microsoft.com/office/officeart/2005/8/layout/hierarchy1"/>
    <dgm:cxn modelId="{1130662E-3537-48E2-929C-7B3844049182}" srcId="{36AB8221-EC0C-4158-8E4E-697AE8B473E8}" destId="{99767DCC-15D2-44C2-A931-A566B4373C5F}" srcOrd="0" destOrd="0" parTransId="{71E3B237-C3A6-46E9-894C-7EF40A14D6E2}" sibTransId="{9EA7E58B-BF30-4365-B4F3-67DEC709B745}"/>
    <dgm:cxn modelId="{B2AACF79-0E42-4AF5-BE7B-01F1085C28A6}" srcId="{18F614F0-2816-438D-ACCE-2BF936B4EC87}" destId="{40C1A047-4DD6-47B9-A3B4-B551FCD8C3FF}" srcOrd="2" destOrd="0" parTransId="{883B83F9-46B1-453C-8347-1ABBBE32BA57}" sibTransId="{0DA78281-E6BC-4008-93E1-B415CC205212}"/>
    <dgm:cxn modelId="{F4BB05BF-FDD8-4455-A40B-A91238450E60}" srcId="{18F614F0-2816-438D-ACCE-2BF936B4EC87}" destId="{7AA5B02B-8251-4421-A885-78CE6E05D7C5}" srcOrd="1" destOrd="0" parTransId="{368F566B-6C48-4AEF-8D0D-B596E0692155}" sibTransId="{F44392E5-1ED1-427F-8149-B134A2A2ECA6}"/>
    <dgm:cxn modelId="{6FF34339-F724-4C73-BB00-D35956958149}" type="presOf" srcId="{9B5E37EF-73FD-4236-91D8-74192F9795D1}" destId="{A43CEA8E-1777-4A3E-9B4B-5D74BC02E25B}" srcOrd="0" destOrd="0" presId="urn:microsoft.com/office/officeart/2005/8/layout/hierarchy1"/>
    <dgm:cxn modelId="{C349C79A-0787-448F-9702-06A73B552354}" type="presOf" srcId="{99767DCC-15D2-44C2-A931-A566B4373C5F}" destId="{8B6687C1-D6DC-4946-B631-1577CD05323E}" srcOrd="0" destOrd="0" presId="urn:microsoft.com/office/officeart/2005/8/layout/hierarchy1"/>
    <dgm:cxn modelId="{B07673BF-5DC8-4EFC-9F54-3FA4258CFD33}" type="presOf" srcId="{883B83F9-46B1-453C-8347-1ABBBE32BA57}" destId="{989EA2E5-98B7-4D01-BB5A-29A4D9B51528}" srcOrd="0" destOrd="0" presId="urn:microsoft.com/office/officeart/2005/8/layout/hierarchy1"/>
    <dgm:cxn modelId="{E0EC2CC7-6776-4177-8C04-2F990BAE4349}" type="presOf" srcId="{61D8CAB1-0CEC-4F91-BF4D-48D9F2A66551}" destId="{3295456E-5B4D-49DF-8DBC-BE09F9A8DB19}" srcOrd="0" destOrd="0" presId="urn:microsoft.com/office/officeart/2005/8/layout/hierarchy1"/>
    <dgm:cxn modelId="{86E9FAC2-74C5-4721-85FC-599E1E6AE068}" type="presOf" srcId="{2B790B9C-DBE1-4834-ACF1-CD6134FAF91A}" destId="{9123556D-1C59-4EDA-91A4-FDA091BBF1BC}" srcOrd="0" destOrd="0" presId="urn:microsoft.com/office/officeart/2005/8/layout/hierarchy1"/>
    <dgm:cxn modelId="{910A2637-B757-42B9-949D-396AFC8BC44B}" type="presOf" srcId="{757EA771-38DB-423F-B336-508660873556}" destId="{A78EE257-37B6-4C11-BA33-3C89184A99E2}" srcOrd="0" destOrd="0" presId="urn:microsoft.com/office/officeart/2005/8/layout/hierarchy1"/>
    <dgm:cxn modelId="{9D4BD93A-8D5A-4B53-B3A3-5ED40B97B8CE}" type="presOf" srcId="{70195543-4684-4265-A63B-CE4EEAAC5B27}" destId="{E95687C9-A320-472B-9A1D-8AB15C89B637}" srcOrd="0" destOrd="0" presId="urn:microsoft.com/office/officeart/2005/8/layout/hierarchy1"/>
    <dgm:cxn modelId="{B2FA1060-E52B-4349-8A24-F5B7FE26C547}" srcId="{36AB8221-EC0C-4158-8E4E-697AE8B473E8}" destId="{18F614F0-2816-438D-ACCE-2BF936B4EC87}" srcOrd="1" destOrd="0" parTransId="{9B5E37EF-73FD-4236-91D8-74192F9795D1}" sibTransId="{648EE0B7-E0AD-4C17-BA25-FE89A5D156DA}"/>
    <dgm:cxn modelId="{3F28F0F1-16D4-411A-8D4D-5B5604267D78}" srcId="{757EA771-38DB-423F-B336-508660873556}" destId="{6E7A94C4-7E83-475D-80BD-249342616E31}" srcOrd="0" destOrd="0" parTransId="{6B3D9647-D7C3-444C-921E-103F0AEECA79}" sibTransId="{F68F94C7-A556-44CE-9296-3F8B620670D3}"/>
    <dgm:cxn modelId="{96A18B26-BF97-4A20-A053-DA4F5E0DBB7C}" type="presOf" srcId="{C5263919-EF08-4518-963C-467EA88B76FF}" destId="{B046D6AC-C8F5-4E79-BEE3-218D1CD13844}" srcOrd="0" destOrd="0" presId="urn:microsoft.com/office/officeart/2005/8/layout/hierarchy1"/>
    <dgm:cxn modelId="{AA526331-11B4-4661-AAAE-2141836E11A8}" type="presOf" srcId="{C5FD5F98-EB99-4163-9743-7FDAF76E8366}" destId="{D2E20C49-E1F9-4483-A828-55091D7122ED}" srcOrd="0" destOrd="0" presId="urn:microsoft.com/office/officeart/2005/8/layout/hierarchy1"/>
    <dgm:cxn modelId="{1E24B430-B79F-4E1E-A10F-4BA9478D8B35}" srcId="{C5263919-EF08-4518-963C-467EA88B76FF}" destId="{25ADC9CB-DE44-476C-A40E-149BE56CE9FA}" srcOrd="1" destOrd="0" parTransId="{BE458C13-2F39-4058-BBD6-A4721E0DE286}" sibTransId="{8C05B3EF-1FAD-445A-B786-96F1B938F533}"/>
    <dgm:cxn modelId="{2BCCCA72-111B-441F-80DB-07728736FA16}" type="presOf" srcId="{7CF6467B-060B-4110-8000-F0C7248E7992}" destId="{9BDB0B95-7561-4509-B878-9DB54476BF33}" srcOrd="0" destOrd="0" presId="urn:microsoft.com/office/officeart/2005/8/layout/hierarchy1"/>
    <dgm:cxn modelId="{AF7118BC-79EC-4031-8B3A-545D8042E811}" type="presOf" srcId="{BE458C13-2F39-4058-BBD6-A4721E0DE286}" destId="{946D17E4-A632-4DB1-B638-E082D4491232}" srcOrd="0" destOrd="0" presId="urn:microsoft.com/office/officeart/2005/8/layout/hierarchy1"/>
    <dgm:cxn modelId="{CE557EF6-FD59-4B42-9AD7-3EA6F33E9A6B}" srcId="{68D38D3B-254B-422A-9AAD-ED637F1DB55E}" destId="{C5263919-EF08-4518-963C-467EA88B76FF}" srcOrd="0" destOrd="0" parTransId="{D3FD142F-FA74-423A-9F1B-A60518C2EC1C}" sibTransId="{4D9C75C6-6350-4C31-8D2B-B97B49B13A8F}"/>
    <dgm:cxn modelId="{A9165CED-741B-41A4-88B7-F334B230B382}" type="presOf" srcId="{25ADC9CB-DE44-476C-A40E-149BE56CE9FA}" destId="{6BFDE13F-326B-462A-9EEE-162FD1246335}" srcOrd="0" destOrd="0" presId="urn:microsoft.com/office/officeart/2005/8/layout/hierarchy1"/>
    <dgm:cxn modelId="{877DADB0-772A-4C96-B611-2E4B45B47904}" type="presOf" srcId="{6B3D9647-D7C3-444C-921E-103F0AEECA79}" destId="{E0A2F906-B112-4A8E-9213-03047037E9E6}" srcOrd="0" destOrd="0" presId="urn:microsoft.com/office/officeart/2005/8/layout/hierarchy1"/>
    <dgm:cxn modelId="{CF347CA5-91F2-45B8-8185-724C5B9AD9E9}" srcId="{18F614F0-2816-438D-ACCE-2BF936B4EC87}" destId="{2F3A6B30-D807-4CCE-BCF3-ACE6B62C19B9}" srcOrd="0" destOrd="0" parTransId="{2B790B9C-DBE1-4834-ACF1-CD6134FAF91A}" sibTransId="{351C76E7-939E-49F5-8F4A-4E2364277924}"/>
    <dgm:cxn modelId="{14C54421-9F3F-4118-BD96-B385D04C2A94}" type="presOf" srcId="{40C1A047-4DD6-47B9-A3B4-B551FCD8C3FF}" destId="{41A0EC5E-27CB-4601-8127-3459AFF8C663}" srcOrd="0" destOrd="0" presId="urn:microsoft.com/office/officeart/2005/8/layout/hierarchy1"/>
    <dgm:cxn modelId="{FEE34C7F-5BF2-46CC-9584-967C4EE80AC1}" srcId="{757EA771-38DB-423F-B336-508660873556}" destId="{61D8CAB1-0CEC-4F91-BF4D-48D9F2A66551}" srcOrd="2" destOrd="0" parTransId="{70195543-4684-4265-A63B-CE4EEAAC5B27}" sibTransId="{5B06A5CC-A55B-4702-97CC-B5E7DE82EBA9}"/>
    <dgm:cxn modelId="{E5E9186D-03E9-4E05-8B7D-9A5596C574A6}" type="presOf" srcId="{2F3A6B30-D807-4CCE-BCF3-ACE6B62C19B9}" destId="{F4EB339C-0991-4BBA-9F9D-A979EF8BDECE}" srcOrd="0" destOrd="0" presId="urn:microsoft.com/office/officeart/2005/8/layout/hierarchy1"/>
    <dgm:cxn modelId="{0C68FC97-4C4E-457D-BF07-FA4E727708B5}" type="presParOf" srcId="{3FC037A5-14CD-4691-9DCD-35625C9ABF42}" destId="{0E1F28DC-7B74-4C6C-91D6-6CDFF6EE069D}" srcOrd="0" destOrd="0" presId="urn:microsoft.com/office/officeart/2005/8/layout/hierarchy1"/>
    <dgm:cxn modelId="{DB94BA7C-6D22-47BE-8A76-265C2261B5CE}" type="presParOf" srcId="{0E1F28DC-7B74-4C6C-91D6-6CDFF6EE069D}" destId="{2721B998-BB60-45B9-9D27-02C47EA6E2A7}" srcOrd="0" destOrd="0" presId="urn:microsoft.com/office/officeart/2005/8/layout/hierarchy1"/>
    <dgm:cxn modelId="{6E77D330-1AF5-404D-9148-EF4BAFE866C3}" type="presParOf" srcId="{2721B998-BB60-45B9-9D27-02C47EA6E2A7}" destId="{9629FEBB-6F48-4866-B405-6C2FBB975BA5}" srcOrd="0" destOrd="0" presId="urn:microsoft.com/office/officeart/2005/8/layout/hierarchy1"/>
    <dgm:cxn modelId="{27854D12-9F6A-40FC-BF10-53C548F18C69}" type="presParOf" srcId="{2721B998-BB60-45B9-9D27-02C47EA6E2A7}" destId="{B046D6AC-C8F5-4E79-BEE3-218D1CD13844}" srcOrd="1" destOrd="0" presId="urn:microsoft.com/office/officeart/2005/8/layout/hierarchy1"/>
    <dgm:cxn modelId="{3600B2AB-30F7-452F-8B3A-39C35B9EE468}" type="presParOf" srcId="{0E1F28DC-7B74-4C6C-91D6-6CDFF6EE069D}" destId="{1A4C33D4-D523-422F-8BAF-AE73E1DAC72D}" srcOrd="1" destOrd="0" presId="urn:microsoft.com/office/officeart/2005/8/layout/hierarchy1"/>
    <dgm:cxn modelId="{0049C198-4577-46EA-A596-1A192471B9CD}" type="presParOf" srcId="{1A4C33D4-D523-422F-8BAF-AE73E1DAC72D}" destId="{D2E20C49-E1F9-4483-A828-55091D7122ED}" srcOrd="0" destOrd="0" presId="urn:microsoft.com/office/officeart/2005/8/layout/hierarchy1"/>
    <dgm:cxn modelId="{3449DC72-CC4D-4125-B4B2-FA3713A99158}" type="presParOf" srcId="{1A4C33D4-D523-422F-8BAF-AE73E1DAC72D}" destId="{42FE2BB9-80E4-4DA8-A945-67292E3E1839}" srcOrd="1" destOrd="0" presId="urn:microsoft.com/office/officeart/2005/8/layout/hierarchy1"/>
    <dgm:cxn modelId="{4792B76B-0794-4766-9AAC-B3B92342FBAE}" type="presParOf" srcId="{42FE2BB9-80E4-4DA8-A945-67292E3E1839}" destId="{F1B30009-74FB-407B-9171-9553CD9F15BA}" srcOrd="0" destOrd="0" presId="urn:microsoft.com/office/officeart/2005/8/layout/hierarchy1"/>
    <dgm:cxn modelId="{7DE56954-B282-4E76-9F19-2372C376DF95}" type="presParOf" srcId="{F1B30009-74FB-407B-9171-9553CD9F15BA}" destId="{9C580F12-D9A6-45FE-82C0-B7578A924B95}" srcOrd="0" destOrd="0" presId="urn:microsoft.com/office/officeart/2005/8/layout/hierarchy1"/>
    <dgm:cxn modelId="{26900420-5954-4169-BB7B-A5DE8D8048F8}" type="presParOf" srcId="{F1B30009-74FB-407B-9171-9553CD9F15BA}" destId="{A78EE257-37B6-4C11-BA33-3C89184A99E2}" srcOrd="1" destOrd="0" presId="urn:microsoft.com/office/officeart/2005/8/layout/hierarchy1"/>
    <dgm:cxn modelId="{D6417C22-0650-46AB-B0C6-8A48AA71FC45}" type="presParOf" srcId="{42FE2BB9-80E4-4DA8-A945-67292E3E1839}" destId="{ABB14341-89AF-4A7C-8F1A-E85AD4672E60}" srcOrd="1" destOrd="0" presId="urn:microsoft.com/office/officeart/2005/8/layout/hierarchy1"/>
    <dgm:cxn modelId="{274B6394-9B90-4F54-AB3C-1EAF1020BDEC}" type="presParOf" srcId="{ABB14341-89AF-4A7C-8F1A-E85AD4672E60}" destId="{E0A2F906-B112-4A8E-9213-03047037E9E6}" srcOrd="0" destOrd="0" presId="urn:microsoft.com/office/officeart/2005/8/layout/hierarchy1"/>
    <dgm:cxn modelId="{7CD8B69F-F134-4CC3-B6CA-CD4A203B8A4B}" type="presParOf" srcId="{ABB14341-89AF-4A7C-8F1A-E85AD4672E60}" destId="{1B288062-997E-4005-AFDA-339656FAC10C}" srcOrd="1" destOrd="0" presId="urn:microsoft.com/office/officeart/2005/8/layout/hierarchy1"/>
    <dgm:cxn modelId="{E835F73B-6642-4C8B-BF0B-ADE48BA60C45}" type="presParOf" srcId="{1B288062-997E-4005-AFDA-339656FAC10C}" destId="{AE3CDDA5-76DF-474B-B0F1-AFCB5040A8DE}" srcOrd="0" destOrd="0" presId="urn:microsoft.com/office/officeart/2005/8/layout/hierarchy1"/>
    <dgm:cxn modelId="{212ECD97-4072-41DB-A478-4EA4148E5F9E}" type="presParOf" srcId="{AE3CDDA5-76DF-474B-B0F1-AFCB5040A8DE}" destId="{7FA561EC-9414-424A-98D7-78FD01858EF4}" srcOrd="0" destOrd="0" presId="urn:microsoft.com/office/officeart/2005/8/layout/hierarchy1"/>
    <dgm:cxn modelId="{72CFE48A-201D-4356-B015-5F5ADE67FBF5}" type="presParOf" srcId="{AE3CDDA5-76DF-474B-B0F1-AFCB5040A8DE}" destId="{05B1224E-AC64-458B-A968-E94E8F638BA2}" srcOrd="1" destOrd="0" presId="urn:microsoft.com/office/officeart/2005/8/layout/hierarchy1"/>
    <dgm:cxn modelId="{2FB950A8-4804-4EB9-B618-D233F752FEC6}" type="presParOf" srcId="{1B288062-997E-4005-AFDA-339656FAC10C}" destId="{C76B3D0E-C3CE-469E-9F85-5403D9D8463B}" srcOrd="1" destOrd="0" presId="urn:microsoft.com/office/officeart/2005/8/layout/hierarchy1"/>
    <dgm:cxn modelId="{E41D689A-F6FA-40AE-AB27-0CB47B4E0F62}" type="presParOf" srcId="{ABB14341-89AF-4A7C-8F1A-E85AD4672E60}" destId="{BB611F9C-C4A7-44F7-982B-E9D933738AC1}" srcOrd="2" destOrd="0" presId="urn:microsoft.com/office/officeart/2005/8/layout/hierarchy1"/>
    <dgm:cxn modelId="{027367D0-A726-488E-B4E1-2EF92CB36C1A}" type="presParOf" srcId="{ABB14341-89AF-4A7C-8F1A-E85AD4672E60}" destId="{8894A897-D911-4A1A-AB37-7F508EB87F19}" srcOrd="3" destOrd="0" presId="urn:microsoft.com/office/officeart/2005/8/layout/hierarchy1"/>
    <dgm:cxn modelId="{F1C8635D-D323-4E2F-AC32-A5EAFC51BB17}" type="presParOf" srcId="{8894A897-D911-4A1A-AB37-7F508EB87F19}" destId="{34D37B26-F6F8-4A03-B1B2-37118B0EC4C4}" srcOrd="0" destOrd="0" presId="urn:microsoft.com/office/officeart/2005/8/layout/hierarchy1"/>
    <dgm:cxn modelId="{B214C66E-D3B1-4D92-9B48-FBA8730AD120}" type="presParOf" srcId="{34D37B26-F6F8-4A03-B1B2-37118B0EC4C4}" destId="{26DC7730-765C-41DD-B082-68D38C695D5B}" srcOrd="0" destOrd="0" presId="urn:microsoft.com/office/officeart/2005/8/layout/hierarchy1"/>
    <dgm:cxn modelId="{BEBA01D7-09FC-4796-ADED-22EA606265E5}" type="presParOf" srcId="{34D37B26-F6F8-4A03-B1B2-37118B0EC4C4}" destId="{9BDB0B95-7561-4509-B878-9DB54476BF33}" srcOrd="1" destOrd="0" presId="urn:microsoft.com/office/officeart/2005/8/layout/hierarchy1"/>
    <dgm:cxn modelId="{0EDD410A-D09E-43A5-9EA8-FC130703E2B0}" type="presParOf" srcId="{8894A897-D911-4A1A-AB37-7F508EB87F19}" destId="{AC0874F9-A640-42F2-8076-EFCD55B705AE}" srcOrd="1" destOrd="0" presId="urn:microsoft.com/office/officeart/2005/8/layout/hierarchy1"/>
    <dgm:cxn modelId="{237300F0-EDC6-4117-8BCE-08B1782FFA2D}" type="presParOf" srcId="{ABB14341-89AF-4A7C-8F1A-E85AD4672E60}" destId="{E95687C9-A320-472B-9A1D-8AB15C89B637}" srcOrd="4" destOrd="0" presId="urn:microsoft.com/office/officeart/2005/8/layout/hierarchy1"/>
    <dgm:cxn modelId="{9C727692-B54F-465C-99EE-64024FB78683}" type="presParOf" srcId="{ABB14341-89AF-4A7C-8F1A-E85AD4672E60}" destId="{4D6111E7-666A-4490-82BC-44E03A8B52F9}" srcOrd="5" destOrd="0" presId="urn:microsoft.com/office/officeart/2005/8/layout/hierarchy1"/>
    <dgm:cxn modelId="{5EE4AD01-E34D-48ED-AEC1-E44C0457F40A}" type="presParOf" srcId="{4D6111E7-666A-4490-82BC-44E03A8B52F9}" destId="{BDF4C5F3-EA09-4B36-8B90-DD0CA8A27AD9}" srcOrd="0" destOrd="0" presId="urn:microsoft.com/office/officeart/2005/8/layout/hierarchy1"/>
    <dgm:cxn modelId="{5D502BC8-0410-4264-8587-69FDDF2FCA7B}" type="presParOf" srcId="{BDF4C5F3-EA09-4B36-8B90-DD0CA8A27AD9}" destId="{5CD5A65A-620E-4195-B829-55AEAB62FC7D}" srcOrd="0" destOrd="0" presId="urn:microsoft.com/office/officeart/2005/8/layout/hierarchy1"/>
    <dgm:cxn modelId="{A8A559F2-79E5-4BF1-8AE1-E87EE19EA6B6}" type="presParOf" srcId="{BDF4C5F3-EA09-4B36-8B90-DD0CA8A27AD9}" destId="{3295456E-5B4D-49DF-8DBC-BE09F9A8DB19}" srcOrd="1" destOrd="0" presId="urn:microsoft.com/office/officeart/2005/8/layout/hierarchy1"/>
    <dgm:cxn modelId="{BED5A673-2923-4F5F-90A7-CB4A78232898}" type="presParOf" srcId="{4D6111E7-666A-4490-82BC-44E03A8B52F9}" destId="{828D06F5-6E12-4AFB-A26C-2D31D3ACEEBD}" srcOrd="1" destOrd="0" presId="urn:microsoft.com/office/officeart/2005/8/layout/hierarchy1"/>
    <dgm:cxn modelId="{87571FFC-2AE4-42CD-ABB8-2677C2FE3E98}" type="presParOf" srcId="{1A4C33D4-D523-422F-8BAF-AE73E1DAC72D}" destId="{946D17E4-A632-4DB1-B638-E082D4491232}" srcOrd="2" destOrd="0" presId="urn:microsoft.com/office/officeart/2005/8/layout/hierarchy1"/>
    <dgm:cxn modelId="{C1C8A6CB-223C-4B3A-8B10-F43EF3BD8540}" type="presParOf" srcId="{1A4C33D4-D523-422F-8BAF-AE73E1DAC72D}" destId="{668CDF74-32F4-42A0-9CC1-843B2097B2C2}" srcOrd="3" destOrd="0" presId="urn:microsoft.com/office/officeart/2005/8/layout/hierarchy1"/>
    <dgm:cxn modelId="{C3A93D18-FCA2-4772-B9DC-ADCA37D41F8A}" type="presParOf" srcId="{668CDF74-32F4-42A0-9CC1-843B2097B2C2}" destId="{B029311D-E323-4B09-B4A2-3EB42EE1C0F6}" srcOrd="0" destOrd="0" presId="urn:microsoft.com/office/officeart/2005/8/layout/hierarchy1"/>
    <dgm:cxn modelId="{A41D613A-43BF-4EFC-8818-E88F339A5246}" type="presParOf" srcId="{B029311D-E323-4B09-B4A2-3EB42EE1C0F6}" destId="{93378B7E-E878-4D85-A9AE-54A8DC14ED72}" srcOrd="0" destOrd="0" presId="urn:microsoft.com/office/officeart/2005/8/layout/hierarchy1"/>
    <dgm:cxn modelId="{BD5BF3CD-567A-4ED1-8837-5B7D15F2AC7A}" type="presParOf" srcId="{B029311D-E323-4B09-B4A2-3EB42EE1C0F6}" destId="{6BFDE13F-326B-462A-9EEE-162FD1246335}" srcOrd="1" destOrd="0" presId="urn:microsoft.com/office/officeart/2005/8/layout/hierarchy1"/>
    <dgm:cxn modelId="{3A3A4275-AAFA-47A7-8EAC-F32C398E99F8}" type="presParOf" srcId="{668CDF74-32F4-42A0-9CC1-843B2097B2C2}" destId="{5A63F079-F1FA-4E42-AFD2-087CC62254B1}" srcOrd="1" destOrd="0" presId="urn:microsoft.com/office/officeart/2005/8/layout/hierarchy1"/>
    <dgm:cxn modelId="{256319C2-242A-4C86-A615-8A021CC112C9}" type="presParOf" srcId="{5A63F079-F1FA-4E42-AFD2-087CC62254B1}" destId="{088B6A23-C137-40C3-8660-504378D3F445}" srcOrd="0" destOrd="0" presId="urn:microsoft.com/office/officeart/2005/8/layout/hierarchy1"/>
    <dgm:cxn modelId="{DB55A091-C53D-43DC-B862-770CCFFA050A}" type="presParOf" srcId="{5A63F079-F1FA-4E42-AFD2-087CC62254B1}" destId="{D4F2CB58-DC3F-45A3-86B4-A54BA79F375A}" srcOrd="1" destOrd="0" presId="urn:microsoft.com/office/officeart/2005/8/layout/hierarchy1"/>
    <dgm:cxn modelId="{7B0961B9-1EAC-49FB-ABC4-4FB6432F8C63}" type="presParOf" srcId="{D4F2CB58-DC3F-45A3-86B4-A54BA79F375A}" destId="{0717E4B0-ADCB-4FFE-8F52-9D30FA13890C}" srcOrd="0" destOrd="0" presId="urn:microsoft.com/office/officeart/2005/8/layout/hierarchy1"/>
    <dgm:cxn modelId="{CB2BD8BC-3594-44C5-84A9-35ED42D2EE42}" type="presParOf" srcId="{0717E4B0-ADCB-4FFE-8F52-9D30FA13890C}" destId="{096E584C-8BBF-4936-BD90-7929584CB0AB}" srcOrd="0" destOrd="0" presId="urn:microsoft.com/office/officeart/2005/8/layout/hierarchy1"/>
    <dgm:cxn modelId="{54415159-F69A-4C0A-B2C7-7ED6207B4598}" type="presParOf" srcId="{0717E4B0-ADCB-4FFE-8F52-9D30FA13890C}" destId="{8F8F34F4-47EA-4F2C-944F-441A84C63891}" srcOrd="1" destOrd="0" presId="urn:microsoft.com/office/officeart/2005/8/layout/hierarchy1"/>
    <dgm:cxn modelId="{051FC673-CF71-4272-9720-071F8CBB272C}" type="presParOf" srcId="{D4F2CB58-DC3F-45A3-86B4-A54BA79F375A}" destId="{0C0AB0F2-070D-4D18-9AA7-6DD5D517CDA7}" srcOrd="1" destOrd="0" presId="urn:microsoft.com/office/officeart/2005/8/layout/hierarchy1"/>
    <dgm:cxn modelId="{77B988F7-583A-40FB-9004-32F63BDCE179}" type="presParOf" srcId="{0C0AB0F2-070D-4D18-9AA7-6DD5D517CDA7}" destId="{F371CF2E-C8D6-45A9-A98B-49B2ABC7D7BC}" srcOrd="0" destOrd="0" presId="urn:microsoft.com/office/officeart/2005/8/layout/hierarchy1"/>
    <dgm:cxn modelId="{9A5940DD-A6A7-4E6B-85CC-A4D71F5D0231}" type="presParOf" srcId="{0C0AB0F2-070D-4D18-9AA7-6DD5D517CDA7}" destId="{CA8E9527-0E21-4F86-9DB2-569FE5B1AE3F}" srcOrd="1" destOrd="0" presId="urn:microsoft.com/office/officeart/2005/8/layout/hierarchy1"/>
    <dgm:cxn modelId="{AFA052F9-3509-49E8-AC22-38E905CD0F93}" type="presParOf" srcId="{CA8E9527-0E21-4F86-9DB2-569FE5B1AE3F}" destId="{22E3F3BB-B9E2-4514-97B5-BB7162BDB28E}" srcOrd="0" destOrd="0" presId="urn:microsoft.com/office/officeart/2005/8/layout/hierarchy1"/>
    <dgm:cxn modelId="{82207483-BE5A-403C-A811-16F0E6ECB834}" type="presParOf" srcId="{22E3F3BB-B9E2-4514-97B5-BB7162BDB28E}" destId="{A85E70A1-4BBF-417D-BB4C-EB158BEF51F8}" srcOrd="0" destOrd="0" presId="urn:microsoft.com/office/officeart/2005/8/layout/hierarchy1"/>
    <dgm:cxn modelId="{9F18FBB0-8A5D-40A9-A63F-8F67753E0597}" type="presParOf" srcId="{22E3F3BB-B9E2-4514-97B5-BB7162BDB28E}" destId="{8B6687C1-D6DC-4946-B631-1577CD05323E}" srcOrd="1" destOrd="0" presId="urn:microsoft.com/office/officeart/2005/8/layout/hierarchy1"/>
    <dgm:cxn modelId="{706D32AE-88B9-4487-A8EF-8EEF7C2CB977}" type="presParOf" srcId="{CA8E9527-0E21-4F86-9DB2-569FE5B1AE3F}" destId="{3EC606AE-C913-453C-A25E-169A0356647D}" srcOrd="1" destOrd="0" presId="urn:microsoft.com/office/officeart/2005/8/layout/hierarchy1"/>
    <dgm:cxn modelId="{8DDB27C2-1965-49D6-A763-D8A0165CA045}" type="presParOf" srcId="{0C0AB0F2-070D-4D18-9AA7-6DD5D517CDA7}" destId="{A43CEA8E-1777-4A3E-9B4B-5D74BC02E25B}" srcOrd="2" destOrd="0" presId="urn:microsoft.com/office/officeart/2005/8/layout/hierarchy1"/>
    <dgm:cxn modelId="{68476D97-085F-43B2-AC1D-F6921A29D03B}" type="presParOf" srcId="{0C0AB0F2-070D-4D18-9AA7-6DD5D517CDA7}" destId="{7F9F5DE4-952C-47E7-B1ED-1FE4E767805B}" srcOrd="3" destOrd="0" presId="urn:microsoft.com/office/officeart/2005/8/layout/hierarchy1"/>
    <dgm:cxn modelId="{4847A579-C986-4C32-8C46-583022509176}" type="presParOf" srcId="{7F9F5DE4-952C-47E7-B1ED-1FE4E767805B}" destId="{AAF94E6F-DF83-400D-B408-D1BFA706C6E1}" srcOrd="0" destOrd="0" presId="urn:microsoft.com/office/officeart/2005/8/layout/hierarchy1"/>
    <dgm:cxn modelId="{C6B3EDE2-49FB-4A0E-92A5-6D05C91DCCF6}" type="presParOf" srcId="{AAF94E6F-DF83-400D-B408-D1BFA706C6E1}" destId="{529D3861-AC27-4667-838B-EDA69F8D3ACC}" srcOrd="0" destOrd="0" presId="urn:microsoft.com/office/officeart/2005/8/layout/hierarchy1"/>
    <dgm:cxn modelId="{EB059319-27E4-4EB2-A4C9-C4B7A0BA3059}" type="presParOf" srcId="{AAF94E6F-DF83-400D-B408-D1BFA706C6E1}" destId="{D1D7F7F1-9C40-4C38-B257-BA59B6B32990}" srcOrd="1" destOrd="0" presId="urn:microsoft.com/office/officeart/2005/8/layout/hierarchy1"/>
    <dgm:cxn modelId="{D4B9BF6B-3BCC-46FC-BB6C-9BB18A70E29B}" type="presParOf" srcId="{7F9F5DE4-952C-47E7-B1ED-1FE4E767805B}" destId="{39C0121C-D994-453D-8FC4-8CC56CA1BE69}" srcOrd="1" destOrd="0" presId="urn:microsoft.com/office/officeart/2005/8/layout/hierarchy1"/>
    <dgm:cxn modelId="{0602C01A-CA96-4A52-B3C9-8B1196B01473}" type="presParOf" srcId="{39C0121C-D994-453D-8FC4-8CC56CA1BE69}" destId="{9123556D-1C59-4EDA-91A4-FDA091BBF1BC}" srcOrd="0" destOrd="0" presId="urn:microsoft.com/office/officeart/2005/8/layout/hierarchy1"/>
    <dgm:cxn modelId="{FDF8A4B2-C61E-4628-B9FA-6C299EF402E4}" type="presParOf" srcId="{39C0121C-D994-453D-8FC4-8CC56CA1BE69}" destId="{348A8646-B775-4D5E-A65E-6F3328C207DA}" srcOrd="1" destOrd="0" presId="urn:microsoft.com/office/officeart/2005/8/layout/hierarchy1"/>
    <dgm:cxn modelId="{1D278695-C42C-4F4B-B220-67CDEE59AB44}" type="presParOf" srcId="{348A8646-B775-4D5E-A65E-6F3328C207DA}" destId="{9228A1B7-7B25-48AB-97E3-E2B0EB1CC952}" srcOrd="0" destOrd="0" presId="urn:microsoft.com/office/officeart/2005/8/layout/hierarchy1"/>
    <dgm:cxn modelId="{CE01F872-6795-472F-BB80-2E03A113FCC6}" type="presParOf" srcId="{9228A1B7-7B25-48AB-97E3-E2B0EB1CC952}" destId="{9A6AD841-2546-4902-ADCC-2CF0DA9DF664}" srcOrd="0" destOrd="0" presId="urn:microsoft.com/office/officeart/2005/8/layout/hierarchy1"/>
    <dgm:cxn modelId="{EDA51E65-E80E-4A0C-BF91-BC6AAA5EFE68}" type="presParOf" srcId="{9228A1B7-7B25-48AB-97E3-E2B0EB1CC952}" destId="{F4EB339C-0991-4BBA-9F9D-A979EF8BDECE}" srcOrd="1" destOrd="0" presId="urn:microsoft.com/office/officeart/2005/8/layout/hierarchy1"/>
    <dgm:cxn modelId="{3548351A-25C9-4EFF-865A-ECC862243FF7}" type="presParOf" srcId="{348A8646-B775-4D5E-A65E-6F3328C207DA}" destId="{7BED19A8-633F-477F-BFF2-B5DF1A4D3FD5}" srcOrd="1" destOrd="0" presId="urn:microsoft.com/office/officeart/2005/8/layout/hierarchy1"/>
    <dgm:cxn modelId="{4941019B-841B-4F37-A50E-B4CFE5103A38}" type="presParOf" srcId="{39C0121C-D994-453D-8FC4-8CC56CA1BE69}" destId="{B1673B1A-94A9-4317-8798-4D2DF32FC950}" srcOrd="2" destOrd="0" presId="urn:microsoft.com/office/officeart/2005/8/layout/hierarchy1"/>
    <dgm:cxn modelId="{03B99C1F-D65F-4FC4-BA6A-BC24E4D80704}" type="presParOf" srcId="{39C0121C-D994-453D-8FC4-8CC56CA1BE69}" destId="{C1D3A4CE-21C3-46B7-8051-5FC33A1E8599}" srcOrd="3" destOrd="0" presId="urn:microsoft.com/office/officeart/2005/8/layout/hierarchy1"/>
    <dgm:cxn modelId="{EA56F374-3AD6-42D3-B88A-CD749ACDC67A}" type="presParOf" srcId="{C1D3A4CE-21C3-46B7-8051-5FC33A1E8599}" destId="{E76A949F-C4B3-477E-9DC0-B08D7B92BBF2}" srcOrd="0" destOrd="0" presId="urn:microsoft.com/office/officeart/2005/8/layout/hierarchy1"/>
    <dgm:cxn modelId="{2326E9F2-789B-482B-8548-2790C4CD4BC3}" type="presParOf" srcId="{E76A949F-C4B3-477E-9DC0-B08D7B92BBF2}" destId="{2614A8BD-B268-40D2-BAD3-23084C2A7CBD}" srcOrd="0" destOrd="0" presId="urn:microsoft.com/office/officeart/2005/8/layout/hierarchy1"/>
    <dgm:cxn modelId="{A9F080F8-F88C-486C-9A4F-0C2AFDA75B97}" type="presParOf" srcId="{E76A949F-C4B3-477E-9DC0-B08D7B92BBF2}" destId="{B65B366A-D0AA-437A-B3FE-3BC9E6353A6B}" srcOrd="1" destOrd="0" presId="urn:microsoft.com/office/officeart/2005/8/layout/hierarchy1"/>
    <dgm:cxn modelId="{2174C2D6-F10D-4673-83A4-030B5686B077}" type="presParOf" srcId="{C1D3A4CE-21C3-46B7-8051-5FC33A1E8599}" destId="{767B8FE4-9924-4298-9AC8-C5BF3BAA558A}" srcOrd="1" destOrd="0" presId="urn:microsoft.com/office/officeart/2005/8/layout/hierarchy1"/>
    <dgm:cxn modelId="{3BE85F9E-443C-481F-918F-99596ED29DF6}" type="presParOf" srcId="{39C0121C-D994-453D-8FC4-8CC56CA1BE69}" destId="{989EA2E5-98B7-4D01-BB5A-29A4D9B51528}" srcOrd="4" destOrd="0" presId="urn:microsoft.com/office/officeart/2005/8/layout/hierarchy1"/>
    <dgm:cxn modelId="{EF262241-4366-4453-AA3E-0F063839BC23}" type="presParOf" srcId="{39C0121C-D994-453D-8FC4-8CC56CA1BE69}" destId="{3731B25B-D41F-4C4A-A691-EE138504B056}" srcOrd="5" destOrd="0" presId="urn:microsoft.com/office/officeart/2005/8/layout/hierarchy1"/>
    <dgm:cxn modelId="{3BD1F662-4C9B-4699-8B84-00D861172542}" type="presParOf" srcId="{3731B25B-D41F-4C4A-A691-EE138504B056}" destId="{E5483CA7-FF5F-457A-BD9A-34D84B0F397D}" srcOrd="0" destOrd="0" presId="urn:microsoft.com/office/officeart/2005/8/layout/hierarchy1"/>
    <dgm:cxn modelId="{25FB265C-B018-474A-9B6C-66201369CF7F}" type="presParOf" srcId="{E5483CA7-FF5F-457A-BD9A-34D84B0F397D}" destId="{6CCDB44E-68D5-42CF-8CFE-0C8927D2B802}" srcOrd="0" destOrd="0" presId="urn:microsoft.com/office/officeart/2005/8/layout/hierarchy1"/>
    <dgm:cxn modelId="{0AC6FD92-D911-4EDD-84AC-0960AB1C1D6B}" type="presParOf" srcId="{E5483CA7-FF5F-457A-BD9A-34D84B0F397D}" destId="{41A0EC5E-27CB-4601-8127-3459AFF8C663}" srcOrd="1" destOrd="0" presId="urn:microsoft.com/office/officeart/2005/8/layout/hierarchy1"/>
    <dgm:cxn modelId="{1EE36796-5EDA-4457-B85D-FFB621310104}" type="presParOf" srcId="{3731B25B-D41F-4C4A-A691-EE138504B056}" destId="{49E14088-DAA5-4CC3-A35C-F1CEF8F4C0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EA2E5-98B7-4D01-BB5A-29A4D9B51528}">
      <dsp:nvSpPr>
        <dsp:cNvPr id="0" name=""/>
        <dsp:cNvSpPr/>
      </dsp:nvSpPr>
      <dsp:spPr>
        <a:xfrm>
          <a:off x="4392885" y="3119580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116508" y="181052"/>
              </a:lnTo>
              <a:lnTo>
                <a:pt x="1116508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3B1A-94A9-4317-8798-4D2DF32FC950}">
      <dsp:nvSpPr>
        <dsp:cNvPr id="0" name=""/>
        <dsp:cNvSpPr/>
      </dsp:nvSpPr>
      <dsp:spPr>
        <a:xfrm>
          <a:off x="4347165" y="3119580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3556D-1C59-4EDA-91A4-FDA091BBF1BC}">
      <dsp:nvSpPr>
        <dsp:cNvPr id="0" name=""/>
        <dsp:cNvSpPr/>
      </dsp:nvSpPr>
      <dsp:spPr>
        <a:xfrm>
          <a:off x="3276376" y="3119580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1116508" y="0"/>
              </a:moveTo>
              <a:lnTo>
                <a:pt x="1116508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CEA8E-1777-4A3E-9B4B-5D74BC02E25B}">
      <dsp:nvSpPr>
        <dsp:cNvPr id="0" name=""/>
        <dsp:cNvSpPr/>
      </dsp:nvSpPr>
      <dsp:spPr>
        <a:xfrm>
          <a:off x="383463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1CF2E-C8D6-45A9-A98B-49B2ABC7D7BC}">
      <dsp:nvSpPr>
        <dsp:cNvPr id="0" name=""/>
        <dsp:cNvSpPr/>
      </dsp:nvSpPr>
      <dsp:spPr>
        <a:xfrm>
          <a:off x="327637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B6A23-C137-40C3-8660-504378D3F445}">
      <dsp:nvSpPr>
        <dsp:cNvPr id="0" name=""/>
        <dsp:cNvSpPr/>
      </dsp:nvSpPr>
      <dsp:spPr>
        <a:xfrm>
          <a:off x="3788911" y="1428070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D17E4-A632-4DB1-B638-E082D4491232}">
      <dsp:nvSpPr>
        <dsp:cNvPr id="0" name=""/>
        <dsp:cNvSpPr/>
      </dsp:nvSpPr>
      <dsp:spPr>
        <a:xfrm>
          <a:off x="2718122" y="582315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116508" y="181052"/>
              </a:lnTo>
              <a:lnTo>
                <a:pt x="1116508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87C9-A320-472B-9A1D-8AB15C89B637}">
      <dsp:nvSpPr>
        <dsp:cNvPr id="0" name=""/>
        <dsp:cNvSpPr/>
      </dsp:nvSpPr>
      <dsp:spPr>
        <a:xfrm>
          <a:off x="1601613" y="1428070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116508" y="181052"/>
              </a:lnTo>
              <a:lnTo>
                <a:pt x="1116508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11F9C-C4A7-44F7-982B-E9D933738AC1}">
      <dsp:nvSpPr>
        <dsp:cNvPr id="0" name=""/>
        <dsp:cNvSpPr/>
      </dsp:nvSpPr>
      <dsp:spPr>
        <a:xfrm>
          <a:off x="1555893" y="1428070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2F906-B112-4A8E-9213-03047037E9E6}">
      <dsp:nvSpPr>
        <dsp:cNvPr id="0" name=""/>
        <dsp:cNvSpPr/>
      </dsp:nvSpPr>
      <dsp:spPr>
        <a:xfrm>
          <a:off x="485105" y="1428070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1116508" y="0"/>
              </a:moveTo>
              <a:lnTo>
                <a:pt x="1116508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20C49-E1F9-4483-A828-55091D7122ED}">
      <dsp:nvSpPr>
        <dsp:cNvPr id="0" name=""/>
        <dsp:cNvSpPr/>
      </dsp:nvSpPr>
      <dsp:spPr>
        <a:xfrm>
          <a:off x="1601613" y="582315"/>
          <a:ext cx="1116508" cy="265678"/>
        </a:xfrm>
        <a:custGeom>
          <a:avLst/>
          <a:gdLst/>
          <a:ahLst/>
          <a:cxnLst/>
          <a:rect l="0" t="0" r="0" b="0"/>
          <a:pathLst>
            <a:path>
              <a:moveTo>
                <a:pt x="1116508" y="0"/>
              </a:moveTo>
              <a:lnTo>
                <a:pt x="1116508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FEBB-6F48-4866-B405-6C2FBB975BA5}">
      <dsp:nvSpPr>
        <dsp:cNvPr id="0" name=""/>
        <dsp:cNvSpPr/>
      </dsp:nvSpPr>
      <dsp:spPr>
        <a:xfrm>
          <a:off x="2261368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6D6AC-C8F5-4E79-BEE3-218D1CD13844}">
      <dsp:nvSpPr>
        <dsp:cNvPr id="0" name=""/>
        <dsp:cNvSpPr/>
      </dsp:nvSpPr>
      <dsp:spPr>
        <a:xfrm>
          <a:off x="2362869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HTML	</a:t>
          </a:r>
          <a:endParaRPr lang="zh-CN" altLang="en-US" sz="1600" kern="1200" dirty="0"/>
        </a:p>
      </dsp:txBody>
      <dsp:txXfrm>
        <a:off x="2379859" y="115653"/>
        <a:ext cx="879527" cy="546096"/>
      </dsp:txXfrm>
    </dsp:sp>
    <dsp:sp modelId="{9C580F12-D9A6-45FE-82C0-B7578A924B95}">
      <dsp:nvSpPr>
        <dsp:cNvPr id="0" name=""/>
        <dsp:cNvSpPr/>
      </dsp:nvSpPr>
      <dsp:spPr>
        <a:xfrm>
          <a:off x="1144860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E257-37B6-4C11-BA33-3C89184A99E2}">
      <dsp:nvSpPr>
        <dsp:cNvPr id="0" name=""/>
        <dsp:cNvSpPr/>
      </dsp:nvSpPr>
      <dsp:spPr>
        <a:xfrm>
          <a:off x="1246361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head</a:t>
          </a:r>
          <a:endParaRPr lang="zh-CN" altLang="en-US" sz="1600" kern="1200" dirty="0"/>
        </a:p>
      </dsp:txBody>
      <dsp:txXfrm>
        <a:off x="1263351" y="961409"/>
        <a:ext cx="879527" cy="546096"/>
      </dsp:txXfrm>
    </dsp:sp>
    <dsp:sp modelId="{7FA561EC-9414-424A-98D7-78FD01858EF4}">
      <dsp:nvSpPr>
        <dsp:cNvPr id="0" name=""/>
        <dsp:cNvSpPr/>
      </dsp:nvSpPr>
      <dsp:spPr>
        <a:xfrm>
          <a:off x="28351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1224E-AC64-458B-A968-E94E8F638BA2}">
      <dsp:nvSpPr>
        <dsp:cNvPr id="0" name=""/>
        <dsp:cNvSpPr/>
      </dsp:nvSpPr>
      <dsp:spPr>
        <a:xfrm>
          <a:off x="129852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meta</a:t>
          </a:r>
          <a:endParaRPr lang="zh-CN" altLang="en-US" sz="1600" kern="1200" dirty="0"/>
        </a:p>
      </dsp:txBody>
      <dsp:txXfrm>
        <a:off x="146842" y="1807164"/>
        <a:ext cx="879527" cy="546096"/>
      </dsp:txXfrm>
    </dsp:sp>
    <dsp:sp modelId="{26DC7730-765C-41DD-B082-68D38C695D5B}">
      <dsp:nvSpPr>
        <dsp:cNvPr id="0" name=""/>
        <dsp:cNvSpPr/>
      </dsp:nvSpPr>
      <dsp:spPr>
        <a:xfrm>
          <a:off x="1144860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0B95-7561-4509-B878-9DB54476BF33}">
      <dsp:nvSpPr>
        <dsp:cNvPr id="0" name=""/>
        <dsp:cNvSpPr/>
      </dsp:nvSpPr>
      <dsp:spPr>
        <a:xfrm>
          <a:off x="1246361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title</a:t>
          </a:r>
          <a:endParaRPr lang="zh-CN" altLang="en-US" sz="1600" kern="1200" dirty="0"/>
        </a:p>
      </dsp:txBody>
      <dsp:txXfrm>
        <a:off x="1263351" y="1807164"/>
        <a:ext cx="879527" cy="546096"/>
      </dsp:txXfrm>
    </dsp:sp>
    <dsp:sp modelId="{5CD5A65A-620E-4195-B829-55AEAB62FC7D}">
      <dsp:nvSpPr>
        <dsp:cNvPr id="0" name=""/>
        <dsp:cNvSpPr/>
      </dsp:nvSpPr>
      <dsp:spPr>
        <a:xfrm>
          <a:off x="2261368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5456E-5B4D-49DF-8DBC-BE09F9A8DB19}">
      <dsp:nvSpPr>
        <dsp:cNvPr id="0" name=""/>
        <dsp:cNvSpPr/>
      </dsp:nvSpPr>
      <dsp:spPr>
        <a:xfrm>
          <a:off x="2362869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link</a:t>
          </a:r>
          <a:endParaRPr lang="zh-CN" altLang="en-US" sz="1600" kern="1200" dirty="0"/>
        </a:p>
      </dsp:txBody>
      <dsp:txXfrm>
        <a:off x="2379859" y="1807164"/>
        <a:ext cx="879527" cy="546096"/>
      </dsp:txXfrm>
    </dsp:sp>
    <dsp:sp modelId="{93378B7E-E878-4D85-A9AE-54A8DC14ED72}">
      <dsp:nvSpPr>
        <dsp:cNvPr id="0" name=""/>
        <dsp:cNvSpPr/>
      </dsp:nvSpPr>
      <dsp:spPr>
        <a:xfrm>
          <a:off x="3377877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DE13F-326B-462A-9EEE-162FD1246335}">
      <dsp:nvSpPr>
        <dsp:cNvPr id="0" name=""/>
        <dsp:cNvSpPr/>
      </dsp:nvSpPr>
      <dsp:spPr>
        <a:xfrm>
          <a:off x="3479378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body</a:t>
          </a:r>
          <a:endParaRPr lang="zh-CN" altLang="en-US" sz="1600" kern="1200" dirty="0"/>
        </a:p>
      </dsp:txBody>
      <dsp:txXfrm>
        <a:off x="3496368" y="961409"/>
        <a:ext cx="879527" cy="546096"/>
      </dsp:txXfrm>
    </dsp:sp>
    <dsp:sp modelId="{096E584C-8BBF-4936-BD90-7929584CB0AB}">
      <dsp:nvSpPr>
        <dsp:cNvPr id="0" name=""/>
        <dsp:cNvSpPr/>
      </dsp:nvSpPr>
      <dsp:spPr>
        <a:xfrm>
          <a:off x="337787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F34F4-47EA-4F2C-944F-441A84C63891}">
      <dsp:nvSpPr>
        <dsp:cNvPr id="0" name=""/>
        <dsp:cNvSpPr/>
      </dsp:nvSpPr>
      <dsp:spPr>
        <a:xfrm>
          <a:off x="347937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div</a:t>
          </a:r>
          <a:endParaRPr lang="zh-CN" altLang="en-US" sz="1600" kern="1200" dirty="0"/>
        </a:p>
      </dsp:txBody>
      <dsp:txXfrm>
        <a:off x="3496368" y="1807164"/>
        <a:ext cx="879527" cy="546096"/>
      </dsp:txXfrm>
    </dsp:sp>
    <dsp:sp modelId="{A85E70A1-4BBF-417D-BB4C-EB158BEF51F8}">
      <dsp:nvSpPr>
        <dsp:cNvPr id="0" name=""/>
        <dsp:cNvSpPr/>
      </dsp:nvSpPr>
      <dsp:spPr>
        <a:xfrm>
          <a:off x="281962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87C1-D6DC-4946-B631-1577CD05323E}">
      <dsp:nvSpPr>
        <dsp:cNvPr id="0" name=""/>
        <dsp:cNvSpPr/>
      </dsp:nvSpPr>
      <dsp:spPr>
        <a:xfrm>
          <a:off x="2921124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h2</a:t>
          </a:r>
        </a:p>
      </dsp:txBody>
      <dsp:txXfrm>
        <a:off x="2938114" y="2652919"/>
        <a:ext cx="879527" cy="546096"/>
      </dsp:txXfrm>
    </dsp:sp>
    <dsp:sp modelId="{529D3861-AC27-4667-838B-EDA69F8D3ACC}">
      <dsp:nvSpPr>
        <dsp:cNvPr id="0" name=""/>
        <dsp:cNvSpPr/>
      </dsp:nvSpPr>
      <dsp:spPr>
        <a:xfrm>
          <a:off x="393613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7F7F1-9C40-4C38-B257-BA59B6B32990}">
      <dsp:nvSpPr>
        <dsp:cNvPr id="0" name=""/>
        <dsp:cNvSpPr/>
      </dsp:nvSpPr>
      <dsp:spPr>
        <a:xfrm>
          <a:off x="403763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ul</a:t>
          </a:r>
          <a:endParaRPr lang="zh-CN" altLang="en-US" sz="1600" kern="1200" dirty="0"/>
        </a:p>
      </dsp:txBody>
      <dsp:txXfrm>
        <a:off x="4054622" y="2652919"/>
        <a:ext cx="879527" cy="546096"/>
      </dsp:txXfrm>
    </dsp:sp>
    <dsp:sp modelId="{9A6AD841-2546-4902-ADCC-2CF0DA9DF664}">
      <dsp:nvSpPr>
        <dsp:cNvPr id="0" name=""/>
        <dsp:cNvSpPr/>
      </dsp:nvSpPr>
      <dsp:spPr>
        <a:xfrm>
          <a:off x="2819623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B339C-0991-4BBA-9F9D-A979EF8BDECE}">
      <dsp:nvSpPr>
        <dsp:cNvPr id="0" name=""/>
        <dsp:cNvSpPr/>
      </dsp:nvSpPr>
      <dsp:spPr>
        <a:xfrm>
          <a:off x="2921124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li</a:t>
          </a:r>
          <a:endParaRPr lang="zh-CN" altLang="en-US" sz="1600" kern="1200" dirty="0"/>
        </a:p>
      </dsp:txBody>
      <dsp:txXfrm>
        <a:off x="2938114" y="3498674"/>
        <a:ext cx="879527" cy="546096"/>
      </dsp:txXfrm>
    </dsp:sp>
    <dsp:sp modelId="{2614A8BD-B268-40D2-BAD3-23084C2A7CBD}">
      <dsp:nvSpPr>
        <dsp:cNvPr id="0" name=""/>
        <dsp:cNvSpPr/>
      </dsp:nvSpPr>
      <dsp:spPr>
        <a:xfrm>
          <a:off x="3936131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B366A-D0AA-437A-B3FE-3BC9E6353A6B}">
      <dsp:nvSpPr>
        <dsp:cNvPr id="0" name=""/>
        <dsp:cNvSpPr/>
      </dsp:nvSpPr>
      <dsp:spPr>
        <a:xfrm>
          <a:off x="4037632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……</a:t>
          </a:r>
          <a:endParaRPr lang="zh-CN" altLang="en-US" sz="1600" kern="1200" dirty="0"/>
        </a:p>
      </dsp:txBody>
      <dsp:txXfrm>
        <a:off x="4054622" y="3498674"/>
        <a:ext cx="879527" cy="546096"/>
      </dsp:txXfrm>
    </dsp:sp>
    <dsp:sp modelId="{6CCDB44E-68D5-42CF-8CFE-0C8927D2B802}">
      <dsp:nvSpPr>
        <dsp:cNvPr id="0" name=""/>
        <dsp:cNvSpPr/>
      </dsp:nvSpPr>
      <dsp:spPr>
        <a:xfrm>
          <a:off x="5052640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0EC5E-27CB-4601-8127-3459AFF8C663}">
      <dsp:nvSpPr>
        <dsp:cNvPr id="0" name=""/>
        <dsp:cNvSpPr/>
      </dsp:nvSpPr>
      <dsp:spPr>
        <a:xfrm>
          <a:off x="5154141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li</a:t>
          </a:r>
          <a:endParaRPr lang="zh-CN" altLang="en-US" sz="1600" kern="1200" dirty="0"/>
        </a:p>
      </dsp:txBody>
      <dsp:txXfrm>
        <a:off x="5171131" y="3498674"/>
        <a:ext cx="879527" cy="54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2020-10-11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01/interact/forms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 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alert(</a:t>
            </a:r>
            <a:r>
              <a:rPr lang="en-US" altLang="zh-CN" dirty="0" err="1" smtClean="0"/>
              <a:t>document.body.childNodes</a:t>
            </a:r>
            <a:r>
              <a:rPr lang="en-US" altLang="zh-CN" dirty="0" smtClean="0"/>
              <a:t>[1].</a:t>
            </a:r>
            <a:r>
              <a:rPr lang="en-US" altLang="zh-CN" dirty="0" err="1" smtClean="0"/>
              <a:t>nodeType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对象的属性（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property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lt1"/>
                </a:solidFill>
              </a:rPr>
              <a:t>oTxt.value</a:t>
            </a:r>
            <a:endParaRPr lang="en-US" altLang="zh-CN" sz="1200" kern="1200" dirty="0" smtClean="0">
              <a:solidFill>
                <a:schemeClr val="lt1"/>
              </a:solidFill>
            </a:endParaRPr>
          </a:p>
          <a:p>
            <a:r>
              <a:rPr lang="en-US" altLang="zh-CN" sz="1200" kern="1200" dirty="0" err="1" smtClean="0">
                <a:solidFill>
                  <a:schemeClr val="lt1"/>
                </a:solidFill>
              </a:rPr>
              <a:t>oTxt</a:t>
            </a:r>
            <a:r>
              <a:rPr lang="en-US" altLang="zh-CN" sz="1200" kern="1200" dirty="0" smtClean="0">
                <a:solidFill>
                  <a:schemeClr val="lt1"/>
                </a:solidFill>
              </a:rPr>
              <a:t>['value']</a:t>
            </a:r>
          </a:p>
          <a:p>
            <a:r>
              <a:rPr lang="en-US" altLang="zh-CN" sz="1200" kern="1200" dirty="0" smtClean="0">
                <a:solidFill>
                  <a:schemeClr val="lt1"/>
                </a:solidFill>
              </a:rPr>
              <a:t>Alert(</a:t>
            </a:r>
            <a:r>
              <a:rPr lang="en-US" altLang="zh-CN" sz="1200" kern="1200" dirty="0" err="1" smtClean="0">
                <a:solidFill>
                  <a:schemeClr val="lt1"/>
                </a:solidFill>
              </a:rPr>
              <a:t>oTxt.value</a:t>
            </a:r>
            <a:r>
              <a:rPr lang="en-US" altLang="zh-CN" sz="1200" kern="1200" dirty="0" smtClean="0">
                <a:solidFill>
                  <a:schemeClr val="lt1"/>
                </a:solidFill>
              </a:rPr>
              <a:t>)</a:t>
            </a:r>
          </a:p>
          <a:p>
            <a:endParaRPr lang="en-US" altLang="zh-CN" sz="1200" kern="1200" dirty="0" smtClean="0">
              <a:solidFill>
                <a:schemeClr val="lt1"/>
              </a:solidFill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标签属性（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attribute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kern="1200" dirty="0" err="1" smtClean="0">
                <a:solidFill>
                  <a:schemeClr val="lt1"/>
                </a:solidFill>
              </a:rPr>
              <a:t>oTxt.setAttribute</a:t>
            </a:r>
            <a:r>
              <a:rPr lang="en-US" altLang="zh-CN" sz="1200" kern="1200" dirty="0" smtClean="0">
                <a:solidFill>
                  <a:schemeClr val="lt1"/>
                </a:solidFill>
              </a:rPr>
              <a:t>('value', '</a:t>
            </a:r>
            <a:r>
              <a:rPr lang="en-US" altLang="zh-CN" sz="1200" kern="1200" dirty="0" err="1" smtClean="0">
                <a:solidFill>
                  <a:schemeClr val="lt1"/>
                </a:solidFill>
              </a:rPr>
              <a:t>rtertw</a:t>
            </a:r>
            <a:r>
              <a:rPr lang="en-US" altLang="zh-CN" sz="1200" kern="1200" dirty="0" smtClean="0">
                <a:solidFill>
                  <a:schemeClr val="lt1"/>
                </a:solidFill>
              </a:rPr>
              <a:t>');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kern="1200" dirty="0" err="1" smtClean="0">
                <a:solidFill>
                  <a:schemeClr val="lt1"/>
                </a:solidFill>
              </a:rPr>
              <a:t>oTxt.getAttribute</a:t>
            </a:r>
            <a:r>
              <a:rPr lang="en-US" altLang="zh-CN" sz="1200" kern="1200" dirty="0" smtClean="0">
                <a:solidFill>
                  <a:schemeClr val="lt1"/>
                </a:solidFill>
              </a:rPr>
              <a:t>(‘value')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kern="1200" dirty="0" smtClean="0">
              <a:solidFill>
                <a:schemeClr val="lt1"/>
              </a:solidFill>
            </a:endParaRP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kern="1200" dirty="0" smtClean="0">
              <a:solidFill>
                <a:schemeClr val="lt1"/>
              </a:solidFill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问题描述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IE6 IE7 IE8(Q)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混淆了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对象的属性（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property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标签属性（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attribute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）这两个概念。其对于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及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方法的实现与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对象的属性的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setter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操作等价，这个错误的实现方式导致了一系列的兼容性问题。而在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IE8(S)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中，导致的大多数兼容性问题已不存在，但是仍然可以通过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Element.PropertyName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访问到这个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元素的自定义属性。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造成的影响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各版本中可以通过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Element.PropertyName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元素的自定义属性；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各版本中可以通过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Element.getAttribute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("value")"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Element.setAttribute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("value", "XXX")"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获取和设置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文本框的实时输入的值（即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HTMLInputElement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value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属性，也叫做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current 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IE6 IE7 IE8(Q)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中无法通过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Element.setAttribute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("class",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AttributeValue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设置元素的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属性，而需要使用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Element.setAttribute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",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AttributeValue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IE6 IE7 IE8(Q)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中无法通过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Element.setAttribute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("style",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AttributeValue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设置元素的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属性，通过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Element.getAttribute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("style")"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得到的不是元素的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属性的字符串值，而是一个对象；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IE6 IE7 IE8(Q)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中无法通过诸如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Element.setAttribute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onclick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", "alert('ok')")"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为元素绑定事件；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IE6 IE7 IE8(Q)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中可以通过诸如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Element.getAttribute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offsetHeight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的方式获得元素的一些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属性的值，也可以通过诸如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Element.setAttibute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innerHTML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",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AttributeValue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的方式设置元素的一些非只读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属性的值。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受影响的浏览器</a:t>
            </a:r>
          </a:p>
          <a:p>
            <a:r>
              <a:rPr lang="en-US" altLang="zh-CN" dirty="0" smtClean="0"/>
              <a:t>IE6 IE7 IE8(Q) IE8(S)</a:t>
            </a:r>
            <a:endParaRPr lang="en-US" altLang="zh-CN" sz="1200" kern="1200" dirty="0" smtClean="0">
              <a:solidFill>
                <a:schemeClr val="lt1"/>
              </a:solidFill>
            </a:endParaRPr>
          </a:p>
          <a:p>
            <a:endParaRPr lang="en-US" altLang="zh-CN" sz="1200" kern="1200" dirty="0" smtClean="0">
              <a:solidFill>
                <a:schemeClr val="lt1"/>
              </a:solidFill>
            </a:endParaRPr>
          </a:p>
          <a:p>
            <a:endParaRPr lang="en-US" altLang="zh-CN" sz="1200" kern="1200" dirty="0" smtClean="0">
              <a:solidFill>
                <a:schemeClr val="l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709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 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oBtn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('btn1');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('ul1');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oBtn.onclick</a:t>
            </a:r>
            <a:r>
              <a:rPr lang="en-US" altLang="zh-CN" dirty="0" smtClean="0"/>
              <a:t>=function (){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iStart</a:t>
            </a:r>
            <a:r>
              <a:rPr lang="en-US" altLang="zh-CN" dirty="0" smtClean="0"/>
              <a:t>=new Date().</a:t>
            </a:r>
            <a:r>
              <a:rPr lang="en-US" altLang="zh-CN" dirty="0" err="1" smtClean="0"/>
              <a:t>getTime</a:t>
            </a:r>
            <a:r>
              <a:rPr lang="en-US" altLang="zh-CN" dirty="0" smtClean="0"/>
              <a:t>();		</a:t>
            </a:r>
          </a:p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=0;i&lt;100000;i++){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document.createElement</a:t>
            </a:r>
            <a:r>
              <a:rPr lang="en-US" altLang="zh-CN" dirty="0" smtClean="0"/>
              <a:t>('li');	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oUl.appendChild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oLi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}		</a:t>
            </a:r>
          </a:p>
          <a:p>
            <a:r>
              <a:rPr lang="en-US" altLang="zh-CN" dirty="0" smtClean="0"/>
              <a:t>		alert(new Date().</a:t>
            </a:r>
            <a:r>
              <a:rPr lang="en-US" altLang="zh-CN" dirty="0" err="1" smtClean="0"/>
              <a:t>getTime</a:t>
            </a:r>
            <a:r>
              <a:rPr lang="en-US" altLang="zh-CN" dirty="0" smtClean="0"/>
              <a:t>()-</a:t>
            </a:r>
            <a:r>
              <a:rPr lang="en-US" altLang="zh-CN" dirty="0" err="1" smtClean="0"/>
              <a:t>iStart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08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文档节点的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nodeName</a:t>
            </a:r>
            <a:r>
              <a:rPr lang="en-US" altLang="zh-CN" dirty="0" smtClean="0"/>
              <a:t> </a:t>
            </a:r>
            <a:r>
              <a:rPr lang="zh-CN" altLang="zh-CN" dirty="0" smtClean="0"/>
              <a:t>永远是</a:t>
            </a:r>
            <a:r>
              <a:rPr lang="en-US" altLang="zh-CN" dirty="0" smtClean="0"/>
              <a:t> #document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50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86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tagName</a:t>
            </a:r>
            <a:r>
              <a:rPr lang="zh-CN" altLang="en-US" dirty="0" smtClean="0"/>
              <a:t>亦可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href</a:t>
            </a:r>
            <a:r>
              <a:rPr lang="en-US" altLang="zh-CN" dirty="0" smtClean="0"/>
              <a:t>=“#”  </a:t>
            </a:r>
            <a:r>
              <a:rPr lang="zh-CN" altLang="en-US" dirty="0" smtClean="0"/>
              <a:t>也可以，默认链接到网页顶端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 表示在触发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默认动作时，执行一段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:;”</a:t>
            </a:r>
            <a:r>
              <a:rPr lang="zh-CN" altLang="en-US" dirty="0" smtClean="0"/>
              <a:t>表示什么都不执行，这样点击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时就没有任何反应。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36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38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对非布尔型的运算数使用了</a:t>
            </a:r>
            <a:r>
              <a:rPr lang="en-US" altLang="zh-CN" dirty="0" smtClean="0"/>
              <a:t>||</a:t>
            </a:r>
            <a:r>
              <a:rPr lang="zh-CN" altLang="en-US" dirty="0" smtClean="0"/>
              <a:t>，这是利用了它对非布尔型的值会将其返回的特性。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逻辑运算中，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都会判为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，其他都为</a:t>
            </a:r>
            <a:r>
              <a:rPr lang="en-US" altLang="zh-CN" dirty="0" smtClean="0"/>
              <a:t>true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82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练习：完成找前一个兄弟的通用函数</a:t>
            </a:r>
            <a:r>
              <a:rPr lang="en-US" altLang="zh-CN" dirty="0" err="1" smtClean="0"/>
              <a:t>preSib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打印：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也可以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浏览器不支持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getElementsByClassName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atinLnBrk="0"/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但是火狐浏览器等支持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getElementsByClassName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0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209800"/>
            <a:ext cx="7772400" cy="2014537"/>
          </a:xfrm>
        </p:spPr>
        <p:txBody>
          <a:bodyPr/>
          <a:lstStyle/>
          <a:p>
            <a:pPr algn="ctr"/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8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95400"/>
            <a:ext cx="8424862" cy="5410200"/>
          </a:xfrm>
        </p:spPr>
        <p:txBody>
          <a:bodyPr/>
          <a:lstStyle/>
          <a:p>
            <a:r>
              <a:rPr lang="en-US" altLang="zh-CN" sz="2800" dirty="0" err="1" smtClean="0"/>
              <a:t>getElementById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只能用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r>
              <a:rPr lang="en-US" altLang="zh-CN" sz="2800" dirty="0" err="1" smtClean="0"/>
              <a:t>getElementsByTagName</a:t>
            </a:r>
            <a:r>
              <a:rPr lang="en-US" altLang="zh-CN" sz="2800" dirty="0" smtClean="0"/>
              <a:t>()</a:t>
            </a:r>
          </a:p>
          <a:p>
            <a:pPr lvl="1"/>
            <a:r>
              <a:rPr lang="zh-CN" altLang="en-US" sz="2400" dirty="0" smtClean="0"/>
              <a:t>不只针对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对象，从已知节点都可以向下寻找子节点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返回</a:t>
            </a:r>
            <a:r>
              <a:rPr lang="en-US" altLang="zh-CN" sz="2400" dirty="0" err="1" smtClean="0"/>
              <a:t>NodeList</a:t>
            </a:r>
            <a:r>
              <a:rPr lang="zh-CN" altLang="en-US" sz="2400" dirty="0" smtClean="0"/>
              <a:t>节点列表</a:t>
            </a:r>
            <a:endParaRPr lang="en-US" altLang="zh-CN" sz="2400" dirty="0"/>
          </a:p>
          <a:p>
            <a:r>
              <a:rPr lang="en-US" altLang="zh-CN" sz="2800" dirty="0" err="1" smtClean="0"/>
              <a:t>childNodes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获取子</a:t>
            </a:r>
            <a:r>
              <a:rPr lang="zh-CN" altLang="en-US" sz="2400" dirty="0" smtClean="0"/>
              <a:t>节点列表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子节点的个数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操作子节点</a:t>
            </a:r>
            <a:endParaRPr lang="en-US" altLang="zh-CN" sz="2000" dirty="0" smtClean="0"/>
          </a:p>
          <a:p>
            <a:r>
              <a:rPr lang="en-US" altLang="zh-CN" sz="2800" dirty="0" err="1"/>
              <a:t>parentNode</a:t>
            </a:r>
            <a:endParaRPr lang="en-US" altLang="zh-CN" sz="2800" dirty="0"/>
          </a:p>
          <a:p>
            <a:pPr lvl="1"/>
            <a:r>
              <a:rPr lang="zh-CN" altLang="en-US" sz="2400" dirty="0">
                <a:cs typeface="+mn-cs"/>
              </a:rPr>
              <a:t>获取父</a:t>
            </a:r>
            <a:r>
              <a:rPr lang="zh-CN" altLang="en-US" sz="2400" dirty="0" smtClean="0">
                <a:cs typeface="+mn-cs"/>
              </a:rPr>
              <a:t>节点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48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12191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将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的背景色置为</a:t>
            </a:r>
            <a:r>
              <a:rPr lang="en-US" altLang="zh-CN" dirty="0" smtClean="0"/>
              <a:t>yellow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方法一：用</a:t>
            </a:r>
            <a:r>
              <a:rPr lang="en-US" altLang="zh-CN" sz="2800" dirty="0" err="1" smtClean="0"/>
              <a:t>getElementsByTagName</a:t>
            </a:r>
            <a:r>
              <a:rPr lang="zh-CN" altLang="en-US" sz="2800" dirty="0" smtClean="0"/>
              <a:t>获取</a:t>
            </a:r>
            <a:r>
              <a:rPr lang="en-US" altLang="zh-CN" sz="2800" dirty="0" smtClean="0"/>
              <a:t>li</a:t>
            </a:r>
            <a:r>
              <a:rPr lang="zh-CN" altLang="en-US" sz="2800" dirty="0" smtClean="0"/>
              <a:t>元素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01478"/>
            <a:ext cx="2559367" cy="247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96" y="2869563"/>
            <a:ext cx="6124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14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实例</a:t>
            </a:r>
            <a:r>
              <a:rPr lang="en-US" altLang="zh-CN" dirty="0"/>
              <a:t>1】</a:t>
            </a:r>
            <a:r>
              <a:rPr lang="zh-CN" altLang="en-US" dirty="0"/>
              <a:t>将</a:t>
            </a:r>
            <a:r>
              <a:rPr lang="en-US" altLang="zh-CN" dirty="0"/>
              <a:t>li</a:t>
            </a:r>
            <a:r>
              <a:rPr lang="zh-CN" altLang="en-US" dirty="0"/>
              <a:t>的背景色置为</a:t>
            </a:r>
            <a:r>
              <a:rPr lang="en-US" altLang="zh-CN" dirty="0"/>
              <a:t>yellow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方法二：用</a:t>
            </a:r>
            <a:r>
              <a:rPr lang="en-US" altLang="zh-CN" dirty="0" err="1" smtClean="0"/>
              <a:t>chilidNodes</a:t>
            </a:r>
            <a:r>
              <a:rPr lang="zh-CN" altLang="en-US" dirty="0" smtClean="0"/>
              <a:t>获取</a:t>
            </a:r>
            <a:r>
              <a:rPr lang="en-US" altLang="zh-CN" dirty="0"/>
              <a:t>li</a:t>
            </a:r>
            <a:r>
              <a:rPr lang="zh-CN" altLang="en-US" dirty="0"/>
              <a:t>元素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8305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空格</a:t>
            </a:r>
            <a:r>
              <a:rPr lang="zh-CN" altLang="en-US" dirty="0" smtClean="0"/>
              <a:t>也</a:t>
            </a:r>
            <a:r>
              <a:rPr lang="zh-CN" altLang="en-US" dirty="0" smtClean="0"/>
              <a:t>被作为一个</a:t>
            </a:r>
            <a:r>
              <a:rPr lang="en-US" altLang="zh-CN" dirty="0" err="1" smtClean="0"/>
              <a:t>childNode</a:t>
            </a:r>
            <a:r>
              <a:rPr lang="zh-CN" altLang="en-US" dirty="0" smtClean="0"/>
              <a:t>存在。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7685"/>
            <a:ext cx="2895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04" y="2588096"/>
            <a:ext cx="6096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1828800"/>
            <a:ext cx="2819400" cy="3156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body&gt;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id="ul1"&gt;</a:t>
            </a:r>
          </a:p>
          <a:p>
            <a:r>
              <a:rPr lang="en-US" altLang="zh-CN" dirty="0"/>
              <a:t>	&lt;li&gt;111&lt;/li&gt;</a:t>
            </a:r>
          </a:p>
          <a:p>
            <a:r>
              <a:rPr lang="en-US" altLang="zh-CN" dirty="0"/>
              <a:t>	&lt;li&gt;222&lt;/li&gt;</a:t>
            </a:r>
          </a:p>
          <a:p>
            <a:r>
              <a:rPr lang="en-US" altLang="zh-CN" dirty="0"/>
              <a:t>	&lt;</a:t>
            </a:r>
            <a:r>
              <a:rPr lang="en-US" altLang="zh-CN" dirty="0" smtClean="0"/>
              <a:t>li&gt;555&lt;/</a:t>
            </a:r>
            <a:r>
              <a:rPr lang="en-US" altLang="zh-CN" dirty="0"/>
              <a:t>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81400" y="1916832"/>
            <a:ext cx="4572000" cy="1828800"/>
            <a:chOff x="3581400" y="2362200"/>
            <a:chExt cx="4572000" cy="1828800"/>
          </a:xfrm>
        </p:grpSpPr>
        <p:sp>
          <p:nvSpPr>
            <p:cNvPr id="5" name="矩形 4"/>
            <p:cNvSpPr/>
            <p:nvPr/>
          </p:nvSpPr>
          <p:spPr bwMode="auto">
            <a:xfrm>
              <a:off x="3581400" y="2362200"/>
              <a:ext cx="12954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#text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876800" y="2362200"/>
              <a:ext cx="19812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en-US" altLang="zh-CN" dirty="0" smtClean="0"/>
                <a:t>&lt;li&gt;111&lt;/li&gt;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76800" y="2971800"/>
              <a:ext cx="19812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en-US" altLang="zh-CN" dirty="0" smtClean="0"/>
                <a:t>&lt;li&gt;222&lt;/li&gt;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581400" y="2971800"/>
              <a:ext cx="12954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#text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876800" y="3581400"/>
              <a:ext cx="19812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en-US" altLang="zh-CN" dirty="0" smtClean="0"/>
                <a:t>&lt;li&gt;555&lt;/li&gt;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1400" y="3581400"/>
              <a:ext cx="12954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#text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858000" y="3581400"/>
              <a:ext cx="1295400" cy="60960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#text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0" y="3735738"/>
            <a:ext cx="1560038" cy="319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#text</a:t>
            </a:r>
            <a:endParaRPr lang="zh-CN" altLang="en-US" dirty="0"/>
          </a:p>
          <a:p>
            <a:r>
              <a:rPr lang="en-US" altLang="zh-CN" dirty="0" smtClean="0"/>
              <a:t>LI</a:t>
            </a:r>
          </a:p>
          <a:p>
            <a:r>
              <a:rPr lang="en-US" altLang="zh-CN" dirty="0"/>
              <a:t>#text</a:t>
            </a:r>
            <a:endParaRPr lang="zh-CN" altLang="en-US" dirty="0"/>
          </a:p>
          <a:p>
            <a:r>
              <a:rPr lang="en-US" altLang="zh-CN" dirty="0"/>
              <a:t>LI</a:t>
            </a:r>
          </a:p>
          <a:p>
            <a:r>
              <a:rPr lang="en-US" altLang="zh-CN" dirty="0"/>
              <a:t>#text</a:t>
            </a:r>
            <a:endParaRPr lang="zh-CN" altLang="en-US" dirty="0"/>
          </a:p>
          <a:p>
            <a:r>
              <a:rPr lang="en-US" altLang="zh-CN" dirty="0"/>
              <a:t>LI</a:t>
            </a:r>
          </a:p>
          <a:p>
            <a:r>
              <a:rPr lang="en-US" altLang="zh-CN" dirty="0"/>
              <a:t>#</a:t>
            </a:r>
            <a:r>
              <a:rPr lang="en-US" altLang="zh-CN" dirty="0" smtClean="0"/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24" y="5252621"/>
            <a:ext cx="31683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运行结果顺序</a:t>
            </a:r>
            <a:r>
              <a:rPr lang="zh-CN" altLang="en-US" dirty="0"/>
              <a:t>显示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6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实例</a:t>
            </a:r>
            <a:r>
              <a:rPr lang="en-US" altLang="zh-CN" dirty="0"/>
              <a:t>1】</a:t>
            </a:r>
            <a:r>
              <a:rPr lang="zh-CN" altLang="en-US" dirty="0"/>
              <a:t>将</a:t>
            </a:r>
            <a:r>
              <a:rPr lang="en-US" altLang="zh-CN" dirty="0"/>
              <a:t>li</a:t>
            </a:r>
            <a:r>
              <a:rPr lang="zh-CN" altLang="en-US" dirty="0"/>
              <a:t>的背景色置为</a:t>
            </a:r>
            <a:r>
              <a:rPr lang="en-US" altLang="zh-CN" dirty="0"/>
              <a:t>yellow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方法二：用</a:t>
            </a:r>
            <a:r>
              <a:rPr lang="en-US" altLang="zh-CN" dirty="0" err="1" smtClean="0"/>
              <a:t>chilidNodes</a:t>
            </a:r>
            <a:r>
              <a:rPr lang="zh-CN" altLang="en-US" dirty="0" smtClean="0"/>
              <a:t>获取</a:t>
            </a:r>
            <a:r>
              <a:rPr lang="en-US" altLang="zh-CN" dirty="0"/>
              <a:t>li</a:t>
            </a:r>
            <a:r>
              <a:rPr lang="zh-CN" altLang="en-US" dirty="0"/>
              <a:t>元素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8305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”LI” </a:t>
            </a:r>
            <a:r>
              <a:rPr lang="zh-CN" altLang="en-US" dirty="0" smtClean="0"/>
              <a:t>必须大写。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22587"/>
            <a:ext cx="74580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不同浏览器下的</a:t>
            </a:r>
            <a:r>
              <a:rPr lang="en-US" altLang="zh-CN" dirty="0" err="1" smtClean="0"/>
              <a:t>childNodes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IE11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   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78335"/>
            <a:ext cx="29241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79" y="2435522"/>
            <a:ext cx="6019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3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2】</a:t>
            </a:r>
            <a:r>
              <a:rPr lang="zh-CN" altLang="en-US" dirty="0"/>
              <a:t>实现“隐藏”。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171700"/>
            <a:ext cx="7934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181600"/>
            <a:ext cx="8305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注意：事件触发后使用</a:t>
            </a:r>
            <a:r>
              <a:rPr lang="en-US" altLang="zh-CN" dirty="0" smtClean="0"/>
              <a:t>”this”</a:t>
            </a:r>
            <a:r>
              <a:rPr lang="zh-CN" altLang="en-US" dirty="0" smtClean="0"/>
              <a:t>标示当前对象。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2400" y="5791200"/>
            <a:ext cx="8424862" cy="609600"/>
          </a:xfrm>
        </p:spPr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this</a:t>
            </a:r>
            <a:r>
              <a:rPr lang="zh-CN" altLang="en-US" sz="2800" dirty="0">
                <a:solidFill>
                  <a:srgbClr val="C00000"/>
                </a:solidFill>
              </a:rPr>
              <a:t>：指向调用该方法或属性的对象。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" y="1556792"/>
            <a:ext cx="90106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6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286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firstChild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firstElementChild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lastChild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lastElementChild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b="0" dirty="0"/>
              <a:t>【</a:t>
            </a:r>
            <a:r>
              <a:rPr lang="zh-CN" altLang="en-US" sz="2800" b="0" dirty="0" smtClean="0"/>
              <a:t>实例</a:t>
            </a:r>
            <a:r>
              <a:rPr lang="en-US" altLang="zh-CN" sz="2800" b="0" dirty="0" smtClean="0"/>
              <a:t>3】</a:t>
            </a:r>
            <a:r>
              <a:rPr lang="zh-CN" altLang="en-US" sz="2800" b="0" dirty="0" smtClean="0"/>
              <a:t>不同浏览器的兼容性访问。</a:t>
            </a:r>
            <a:endParaRPr lang="zh-CN" altLang="en-US" sz="2800" b="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3886200"/>
            <a:ext cx="8424862" cy="940066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kern="1200" dirty="0" smtClean="0"/>
              <a:t>	//IE</a:t>
            </a:r>
            <a:r>
              <a:rPr lang="zh-CN" altLang="en-US" sz="2400" kern="1200" dirty="0" smtClean="0"/>
              <a:t>低版本</a:t>
            </a:r>
            <a:endParaRPr lang="en-US" altLang="zh-CN" sz="2400" kern="1200" dirty="0" smtClean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kern="1200" dirty="0" smtClean="0"/>
              <a:t>	//</a:t>
            </a:r>
            <a:r>
              <a:rPr lang="en-US" altLang="zh-CN" sz="2400" kern="1200" dirty="0" err="1" smtClean="0"/>
              <a:t>oUl.</a:t>
            </a:r>
            <a:r>
              <a:rPr lang="en-US" altLang="zh-CN" sz="2400" kern="1200" dirty="0" err="1" smtClean="0">
                <a:solidFill>
                  <a:srgbClr val="FFFF00"/>
                </a:solidFill>
              </a:rPr>
              <a:t>firstChild</a:t>
            </a:r>
            <a:r>
              <a:rPr lang="en-US" altLang="zh-CN" sz="2400" kern="1200" dirty="0" err="1" smtClean="0"/>
              <a:t>.style.background</a:t>
            </a:r>
            <a:r>
              <a:rPr lang="en-US" altLang="zh-CN" sz="2400" kern="1200" dirty="0" smtClean="0"/>
              <a:t>='red';</a:t>
            </a:r>
            <a:endParaRPr lang="en-US" altLang="zh-CN" sz="2400" kern="1200" dirty="0"/>
          </a:p>
        </p:txBody>
      </p:sp>
      <p:sp>
        <p:nvSpPr>
          <p:cNvPr id="5" name="矩形 4"/>
          <p:cNvSpPr/>
          <p:nvPr/>
        </p:nvSpPr>
        <p:spPr>
          <a:xfrm>
            <a:off x="381000" y="5193471"/>
            <a:ext cx="8458200" cy="978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</a:rPr>
              <a:t>	//</a:t>
            </a:r>
            <a:r>
              <a:rPr lang="en-US" altLang="zh-CN" dirty="0">
                <a:solidFill>
                  <a:schemeClr val="lt1"/>
                </a:solidFill>
              </a:rPr>
              <a:t>FF</a:t>
            </a:r>
            <a:r>
              <a:rPr lang="zh-CN" altLang="en-US" dirty="0">
                <a:solidFill>
                  <a:schemeClr val="lt1"/>
                </a:solidFill>
              </a:rPr>
              <a:t>，</a:t>
            </a:r>
            <a:r>
              <a:rPr lang="en-US" altLang="zh-CN" dirty="0" smtClean="0">
                <a:solidFill>
                  <a:schemeClr val="lt1"/>
                </a:solidFill>
              </a:rPr>
              <a:t>IE11</a:t>
            </a:r>
            <a:r>
              <a:rPr lang="zh-CN" altLang="en-US" dirty="0" smtClean="0">
                <a:solidFill>
                  <a:schemeClr val="lt1"/>
                </a:solidFill>
              </a:rPr>
              <a:t>中</a:t>
            </a:r>
            <a:r>
              <a:rPr lang="en-US" altLang="zh-CN" dirty="0" err="1" smtClean="0">
                <a:solidFill>
                  <a:schemeClr val="lt1"/>
                </a:solidFill>
              </a:rPr>
              <a:t>firstChild</a:t>
            </a:r>
            <a:r>
              <a:rPr lang="zh-CN" altLang="en-US" dirty="0" smtClean="0"/>
              <a:t>获取到</a:t>
            </a:r>
            <a:r>
              <a:rPr lang="zh-CN" altLang="en-US" dirty="0" smtClean="0">
                <a:solidFill>
                  <a:schemeClr val="lt1"/>
                </a:solidFill>
              </a:rPr>
              <a:t>的是文本节点</a:t>
            </a:r>
            <a:endParaRPr lang="en-US" altLang="zh-CN" dirty="0">
              <a:solidFill>
                <a:schemeClr val="lt1"/>
              </a:solidFill>
            </a:endParaRPr>
          </a:p>
          <a:p>
            <a:r>
              <a:rPr lang="en-US" altLang="zh-CN" dirty="0">
                <a:solidFill>
                  <a:schemeClr val="lt1"/>
                </a:solidFill>
              </a:rPr>
              <a:t>	//</a:t>
            </a:r>
            <a:r>
              <a:rPr lang="en-US" altLang="zh-CN" dirty="0" err="1">
                <a:solidFill>
                  <a:schemeClr val="lt1"/>
                </a:solidFill>
              </a:rPr>
              <a:t>oUl.</a:t>
            </a:r>
            <a:r>
              <a:rPr lang="en-US" altLang="zh-CN" dirty="0" err="1">
                <a:solidFill>
                  <a:srgbClr val="FFFF00"/>
                </a:solidFill>
              </a:rPr>
              <a:t>firstElementChild</a:t>
            </a:r>
            <a:r>
              <a:rPr lang="en-US" altLang="zh-CN" dirty="0" err="1">
                <a:solidFill>
                  <a:schemeClr val="lt1"/>
                </a:solidFill>
              </a:rPr>
              <a:t>.style.background</a:t>
            </a:r>
            <a:r>
              <a:rPr lang="en-US" altLang="zh-CN" dirty="0">
                <a:solidFill>
                  <a:schemeClr val="lt1"/>
                </a:solidFill>
              </a:rPr>
              <a:t>='red</a:t>
            </a:r>
            <a:r>
              <a:rPr lang="en-US" altLang="zh-CN" dirty="0" smtClean="0">
                <a:solidFill>
                  <a:schemeClr val="lt1"/>
                </a:solidFill>
              </a:rPr>
              <a:t>';</a:t>
            </a:r>
            <a:endParaRPr lang="en-US" altLang="zh-C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80400" cy="1019175"/>
          </a:xfrm>
        </p:spPr>
        <p:txBody>
          <a:bodyPr/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或运算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 || false</a:t>
            </a:r>
          </a:p>
          <a:p>
            <a:r>
              <a:rPr lang="en-US" altLang="zh-CN" dirty="0" smtClean="0"/>
              <a:t>0 || 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‘’ || true</a:t>
            </a:r>
          </a:p>
          <a:p>
            <a:r>
              <a:rPr lang="en-US" altLang="zh-CN" dirty="0" smtClean="0"/>
              <a:t>12 || 0</a:t>
            </a:r>
          </a:p>
          <a:p>
            <a:r>
              <a:rPr lang="en-US" altLang="zh-CN" dirty="0" smtClean="0"/>
              <a:t>12 || null</a:t>
            </a:r>
          </a:p>
          <a:p>
            <a:r>
              <a:rPr lang="en-US" altLang="zh-CN" dirty="0" smtClean="0"/>
              <a:t>null || 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 ||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0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网页中的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模型框架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模型中的节点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 lvl="1"/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创建、添加节点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删除结点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替换节点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876800"/>
            <a:ext cx="8382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 </a:t>
            </a:r>
            <a:r>
              <a:rPr lang="en-US" altLang="zh-CN" dirty="0" err="1" smtClean="0"/>
              <a:t>firstElementChild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之前。</a:t>
            </a:r>
            <a:endParaRPr lang="en-US" altLang="zh-CN" dirty="0" smtClean="0"/>
          </a:p>
          <a:p>
            <a:r>
              <a:rPr lang="zh-CN" altLang="en-US" dirty="0" smtClean="0"/>
              <a:t>在高版本浏览器中，</a:t>
            </a:r>
            <a:r>
              <a:rPr lang="en-US" altLang="zh-CN" dirty="0"/>
              <a:t> 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也存在（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是</a:t>
            </a:r>
            <a:r>
              <a:rPr lang="zh-CN" altLang="en-US" dirty="0"/>
              <a:t>文本元素</a:t>
            </a:r>
            <a:r>
              <a:rPr lang="en-US" altLang="zh-CN" dirty="0" err="1" smtClean="0"/>
              <a:t>fristElementChild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</a:t>
            </a:r>
            <a:r>
              <a:rPr lang="zh-CN" altLang="en-US" dirty="0" smtClean="0"/>
              <a:t>元素）。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562844"/>
            <a:ext cx="85439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2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5.3.2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检测节点的类型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905000"/>
          </a:xfrm>
        </p:spPr>
        <p:txBody>
          <a:bodyPr/>
          <a:lstStyle/>
          <a:p>
            <a:pPr lvl="1"/>
            <a:r>
              <a:rPr lang="zh-CN" altLang="en-US" dirty="0" smtClean="0"/>
              <a:t>属性</a:t>
            </a:r>
            <a:r>
              <a:rPr lang="en-US" altLang="zh-CN" dirty="0" err="1" smtClean="0"/>
              <a:t>nodeType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元素节点：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文本节点：</a:t>
            </a:r>
            <a:r>
              <a:rPr lang="en-US" altLang="zh-CN" dirty="0" smtClean="0"/>
              <a:t>3</a:t>
            </a:r>
          </a:p>
          <a:p>
            <a:pPr lvl="2"/>
            <a:r>
              <a:rPr lang="zh-CN" altLang="en-US" dirty="0" smtClean="0"/>
              <a:t>属性节点：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400" y="3352800"/>
            <a:ext cx="64008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&lt;script &gt;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window.onload</a:t>
            </a:r>
            <a:r>
              <a:rPr lang="en-US" altLang="zh-CN" sz="2000" dirty="0" smtClean="0"/>
              <a:t>=function() {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alert(</a:t>
            </a:r>
            <a:r>
              <a:rPr lang="en-US" altLang="zh-CN" sz="2000" dirty="0" err="1" smtClean="0"/>
              <a:t>document.body.childNodes</a:t>
            </a:r>
            <a:r>
              <a:rPr lang="en-US" altLang="zh-CN" sz="2000" dirty="0" smtClean="0"/>
              <a:t>[1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    }</a:t>
            </a:r>
            <a:endParaRPr lang="en-US" altLang="zh-CN" sz="2000" dirty="0"/>
          </a:p>
          <a:p>
            <a:r>
              <a:rPr lang="en-US" altLang="zh-CN" sz="2000" dirty="0"/>
              <a:t>&lt;/script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en-US" altLang="zh-CN" sz="2000" dirty="0"/>
              <a:t>&lt;body&gt;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aaafsa</a:t>
            </a:r>
            <a:endParaRPr lang="en-US" altLang="zh-CN" sz="2000" dirty="0"/>
          </a:p>
          <a:p>
            <a:r>
              <a:rPr lang="en-US" altLang="zh-CN" sz="2000" dirty="0" smtClean="0"/>
              <a:t>    &lt;</a:t>
            </a:r>
            <a:r>
              <a:rPr lang="en-US" altLang="zh-CN" sz="2000" dirty="0"/>
              <a:t>span&gt;</a:t>
            </a:r>
            <a:r>
              <a:rPr lang="en-US" altLang="zh-CN" sz="2000" dirty="0" err="1"/>
              <a:t>fff</a:t>
            </a:r>
            <a:r>
              <a:rPr lang="en-US" altLang="zh-CN" sz="2000" dirty="0"/>
              <a:t>&lt;/span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&lt;/body&gt;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7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检测节点的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2384147"/>
            <a:ext cx="8424862" cy="341632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 err="1">
                <a:solidFill>
                  <a:schemeClr val="lt1"/>
                </a:solidFill>
              </a:rPr>
              <a:t>window.onload</a:t>
            </a:r>
            <a:r>
              <a:rPr lang="en-US" altLang="zh-CN" sz="2000" kern="1200" dirty="0">
                <a:solidFill>
                  <a:schemeClr val="lt1"/>
                </a:solidFill>
              </a:rPr>
              <a:t>=function (){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	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var</a:t>
            </a:r>
            <a:r>
              <a:rPr lang="en-US" altLang="zh-CN" sz="2000" kern="1200" dirty="0">
                <a:solidFill>
                  <a:schemeClr val="lt1"/>
                </a:solidFill>
              </a:rPr>
              <a:t> 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oUl</a:t>
            </a:r>
            <a:r>
              <a:rPr lang="en-US" altLang="zh-CN" sz="2000" kern="1200" dirty="0">
                <a:solidFill>
                  <a:schemeClr val="lt1"/>
                </a:solidFill>
              </a:rPr>
              <a:t>=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document.getElementById</a:t>
            </a:r>
            <a:r>
              <a:rPr lang="en-US" altLang="zh-CN" sz="2000" kern="1200" dirty="0">
                <a:solidFill>
                  <a:schemeClr val="lt1"/>
                </a:solidFill>
              </a:rPr>
              <a:t>('ul1');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000" kern="1200" dirty="0">
              <a:solidFill>
                <a:schemeClr val="lt1"/>
              </a:solidFill>
            </a:endParaRP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	</a:t>
            </a:r>
            <a:r>
              <a:rPr lang="en-US" altLang="zh-CN" sz="2000" kern="1200" dirty="0" smtClean="0">
                <a:solidFill>
                  <a:schemeClr val="lt1"/>
                </a:solidFill>
              </a:rPr>
              <a:t>for(</a:t>
            </a:r>
            <a:r>
              <a:rPr lang="en-US" altLang="zh-CN" sz="2000" kern="1200" dirty="0" err="1" smtClean="0">
                <a:solidFill>
                  <a:schemeClr val="lt1"/>
                </a:solidFill>
              </a:rPr>
              <a:t>var</a:t>
            </a:r>
            <a:r>
              <a:rPr lang="en-US" altLang="zh-CN" sz="2000" kern="1200" dirty="0" smtClean="0">
                <a:solidFill>
                  <a:schemeClr val="lt1"/>
                </a:solidFill>
              </a:rPr>
              <a:t> </a:t>
            </a:r>
            <a:r>
              <a:rPr lang="en-US" altLang="zh-CN" sz="2000" kern="1200" dirty="0" err="1" smtClean="0">
                <a:solidFill>
                  <a:schemeClr val="lt1"/>
                </a:solidFill>
              </a:rPr>
              <a:t>i</a:t>
            </a:r>
            <a:r>
              <a:rPr lang="en-US" altLang="zh-CN" sz="2000" kern="1200" dirty="0" smtClean="0">
                <a:solidFill>
                  <a:schemeClr val="lt1"/>
                </a:solidFill>
              </a:rPr>
              <a:t>=0;i&lt;</a:t>
            </a:r>
            <a:r>
              <a:rPr lang="en-US" altLang="zh-CN" sz="2000" kern="1200" dirty="0" err="1" smtClean="0">
                <a:solidFill>
                  <a:schemeClr val="lt1"/>
                </a:solidFill>
              </a:rPr>
              <a:t>oUl.childNodes.length;i</a:t>
            </a:r>
            <a:r>
              <a:rPr lang="en-US" altLang="zh-CN" sz="2000" kern="1200" dirty="0">
                <a:solidFill>
                  <a:schemeClr val="lt1"/>
                </a:solidFill>
              </a:rPr>
              <a:t>++)	{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		if(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oUl.childNodes</a:t>
            </a:r>
            <a:r>
              <a:rPr lang="en-US" altLang="zh-CN" sz="2000" kern="1200" dirty="0">
                <a:solidFill>
                  <a:schemeClr val="lt1"/>
                </a:solidFill>
              </a:rPr>
              <a:t>[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i</a:t>
            </a:r>
            <a:r>
              <a:rPr lang="en-US" altLang="zh-CN" sz="2000" kern="1200" dirty="0">
                <a:solidFill>
                  <a:schemeClr val="lt1"/>
                </a:solidFill>
              </a:rPr>
              <a:t>].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nodeType</a:t>
            </a:r>
            <a:r>
              <a:rPr lang="en-US" altLang="zh-CN" sz="2000" kern="1200" dirty="0">
                <a:solidFill>
                  <a:srgbClr val="FFFF00"/>
                </a:solidFill>
              </a:rPr>
              <a:t>==1</a:t>
            </a:r>
            <a:r>
              <a:rPr lang="en-US" altLang="zh-CN" sz="2000" kern="1200" dirty="0" smtClean="0">
                <a:solidFill>
                  <a:schemeClr val="lt1"/>
                </a:solidFill>
              </a:rPr>
              <a:t>){</a:t>
            </a:r>
            <a:endParaRPr lang="en-US" altLang="zh-CN" sz="2000" kern="1200" dirty="0">
              <a:solidFill>
                <a:schemeClr val="lt1"/>
              </a:solidFill>
            </a:endParaRP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			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oUl.childNodes</a:t>
            </a:r>
            <a:r>
              <a:rPr lang="en-US" altLang="zh-CN" sz="2000" kern="1200" dirty="0">
                <a:solidFill>
                  <a:schemeClr val="lt1"/>
                </a:solidFill>
              </a:rPr>
              <a:t>[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i</a:t>
            </a:r>
            <a:r>
              <a:rPr lang="en-US" altLang="zh-CN" sz="2000" kern="1200" dirty="0">
                <a:solidFill>
                  <a:schemeClr val="lt1"/>
                </a:solidFill>
              </a:rPr>
              <a:t>].</a:t>
            </a:r>
            <a:r>
              <a:rPr lang="en-US" altLang="zh-CN" sz="2000" kern="1200" dirty="0" err="1">
                <a:solidFill>
                  <a:schemeClr val="lt1"/>
                </a:solidFill>
              </a:rPr>
              <a:t>style.background</a:t>
            </a:r>
            <a:r>
              <a:rPr lang="en-US" altLang="zh-CN" sz="2000" kern="1200" dirty="0">
                <a:solidFill>
                  <a:schemeClr val="lt1"/>
                </a:solidFill>
              </a:rPr>
              <a:t>='red';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		}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	}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chemeClr val="lt1"/>
                </a:solidFill>
              </a:rPr>
              <a:t>}</a:t>
            </a:r>
            <a:endParaRPr lang="zh-CN" altLang="en-US" sz="2000" kern="1200" dirty="0">
              <a:solidFill>
                <a:schemeClr val="l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447800"/>
            <a:ext cx="2350323" cy="936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节点类型的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不同浏览器对比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5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检测节点的类型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00200"/>
          </a:xfrm>
        </p:spPr>
        <p:txBody>
          <a:bodyPr/>
          <a:lstStyle/>
          <a:p>
            <a:r>
              <a:rPr lang="en-US" altLang="zh-CN" dirty="0" err="1" smtClean="0"/>
              <a:t>nextSibling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previousSibling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查找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模型中同一层中的兄弟节点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存在的问题：浏览器对“空格节点”处理不同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6102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551759"/>
            <a:ext cx="91249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5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检测节点的类型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r>
              <a:rPr lang="zh-CN" altLang="en-US" dirty="0" smtClean="0"/>
              <a:t>通用的</a:t>
            </a:r>
            <a:r>
              <a:rPr lang="en-US" altLang="zh-CN" dirty="0" err="1" smtClean="0"/>
              <a:t>nextSib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00522"/>
            <a:ext cx="82962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460701"/>
            <a:ext cx="8467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8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80400" cy="10191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元素的获取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id</a:t>
            </a:r>
            <a:r>
              <a:rPr lang="zh-CN" altLang="en-US" dirty="0"/>
              <a:t>选择元素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tagName</a:t>
            </a:r>
            <a:r>
              <a:rPr lang="zh-CN" altLang="en-US" dirty="0"/>
              <a:t>选择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err="1" smtClean="0"/>
              <a:t>parentNode,firstChild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nextSibling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选择元素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选出所有元素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做筛选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封装为函数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46" y="1943819"/>
            <a:ext cx="46291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348880"/>
            <a:ext cx="8467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5.3.3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1447800"/>
            <a:ext cx="8382000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/>
              <a:t>【</a:t>
            </a:r>
            <a:r>
              <a:rPr lang="zh-CN" altLang="en-US" sz="2800" b="0" dirty="0" smtClean="0"/>
              <a:t>实例</a:t>
            </a:r>
            <a:r>
              <a:rPr lang="en-US" altLang="zh-CN" sz="2800" b="0" dirty="0" smtClean="0"/>
              <a:t>4】</a:t>
            </a:r>
            <a:r>
              <a:rPr lang="zh-CN" altLang="en-US" sz="2800" b="0" dirty="0" smtClean="0"/>
              <a:t>修改样式是</a:t>
            </a:r>
            <a:r>
              <a:rPr lang="en-US" altLang="zh-CN" sz="2800" b="0" dirty="0" smtClean="0"/>
              <a:t>’box’</a:t>
            </a:r>
            <a:r>
              <a:rPr lang="zh-CN" altLang="en-US" sz="2800" b="0" dirty="0" smtClean="0"/>
              <a:t>的</a:t>
            </a:r>
            <a:r>
              <a:rPr lang="en-US" altLang="zh-CN" sz="2800" b="0" dirty="0" smtClean="0"/>
              <a:t>li</a:t>
            </a:r>
            <a:r>
              <a:rPr lang="zh-CN" altLang="en-US" sz="2800" b="0" dirty="0" smtClean="0"/>
              <a:t>的背景色。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dirty="0" smtClean="0"/>
              <a:t>封装为函数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27262"/>
            <a:ext cx="85820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5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447403"/>
            <a:ext cx="85058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5.3.4 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方式操作元素属性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32043" y="1492770"/>
            <a:ext cx="8424862" cy="5076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</a:t>
            </a:r>
            <a:r>
              <a:rPr lang="zh-CN" altLang="en-US" dirty="0"/>
              <a:t>元素的属性的方法</a:t>
            </a:r>
            <a:endParaRPr lang="en-US" altLang="zh-CN" dirty="0"/>
          </a:p>
          <a:p>
            <a:pPr lvl="1"/>
            <a:r>
              <a:rPr lang="en-US" altLang="zh-CN" dirty="0" err="1" smtClean="0"/>
              <a:t>setAttribute</a:t>
            </a:r>
            <a:r>
              <a:rPr lang="en-US" altLang="zh-CN" dirty="0"/>
              <a:t>('</a:t>
            </a:r>
            <a:r>
              <a:rPr lang="zh-CN" altLang="en-US" dirty="0"/>
              <a:t>属性名</a:t>
            </a:r>
            <a:r>
              <a:rPr lang="en-US" altLang="zh-CN" dirty="0"/>
              <a:t>', </a:t>
            </a:r>
            <a:r>
              <a:rPr lang="zh-CN" altLang="en-US" dirty="0"/>
              <a:t>属性值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获取元素的属性的方法</a:t>
            </a:r>
            <a:endParaRPr lang="en-US" altLang="zh-CN" dirty="0"/>
          </a:p>
          <a:p>
            <a:pPr lvl="1"/>
            <a:r>
              <a:rPr lang="en-US" altLang="zh-CN" dirty="0" err="1" smtClean="0"/>
              <a:t>getAttribute</a:t>
            </a:r>
            <a:r>
              <a:rPr lang="en-US" altLang="zh-CN" dirty="0"/>
              <a:t>('</a:t>
            </a:r>
            <a:r>
              <a:rPr lang="zh-CN" altLang="en-US" dirty="0"/>
              <a:t>属性名</a:t>
            </a:r>
            <a:r>
              <a:rPr lang="en-US" altLang="zh-CN" dirty="0"/>
              <a:t>')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0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DOM2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W3C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Ducument</a:t>
            </a:r>
            <a:r>
              <a:rPr lang="en-US" altLang="zh-CN" dirty="0" smtClean="0"/>
              <a:t> Object Model</a:t>
            </a:r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采用节点操纵的方式支持网页，使页面显得更像应用程序，可以不与服务器进行通信，即根据用户输入的内容发生变化，以及在脚本的控制下更新页面。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W3C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月颁布了</a:t>
            </a:r>
            <a:r>
              <a:rPr lang="en-US" altLang="zh-CN" dirty="0" smtClean="0"/>
              <a:t>DOM2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目前浏览器仍不完全支持</a:t>
            </a:r>
            <a:r>
              <a:rPr lang="en-US" altLang="zh-CN" dirty="0" smtClean="0"/>
              <a:t>DOM2</a:t>
            </a:r>
            <a:endParaRPr lang="en-US" altLang="zh-CN" dirty="0"/>
          </a:p>
          <a:p>
            <a:pPr lvl="1"/>
            <a:r>
              <a:rPr lang="en-US" altLang="zh-CN" dirty="0" err="1" smtClean="0"/>
              <a:t>FireFox</a:t>
            </a:r>
            <a:r>
              <a:rPr lang="en-US" altLang="zh-CN" dirty="0" smtClean="0"/>
              <a:t>   DOM1   DOM2</a:t>
            </a:r>
          </a:p>
          <a:p>
            <a:pPr lvl="1"/>
            <a:r>
              <a:rPr lang="en-US" altLang="zh-CN" dirty="0" smtClean="0"/>
              <a:t>Safari      DOM1  DOM2</a:t>
            </a:r>
            <a:r>
              <a:rPr lang="zh-CN" altLang="en-US" dirty="0" smtClean="0"/>
              <a:t>多数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            DOM1- DOM2</a:t>
            </a:r>
            <a:r>
              <a:rPr lang="zh-CN" altLang="en-US" dirty="0" smtClean="0"/>
              <a:t>几乎不支持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2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5.3.4 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方式操作元素属性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12776"/>
            <a:ext cx="8458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57816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5.3.5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创建和添加节点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创建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元素节点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createElement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文本节点：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createTextNode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文档碎片：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createDocumentFragment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添加节点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childNodes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列表最后追加一个节点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400050" lvl="2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appendChild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节点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)	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已有元素前插入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400050" lvl="2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insertBefore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新节点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参照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节点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)	</a:t>
            </a:r>
            <a:endParaRPr lang="zh-CN" alt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6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末尾插入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51450"/>
            <a:ext cx="81534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5】</a:t>
            </a:r>
            <a:r>
              <a:rPr lang="zh-CN" altLang="en-US" sz="2800" dirty="0" smtClean="0"/>
              <a:t>向</a:t>
            </a:r>
            <a:r>
              <a:rPr lang="en-US" altLang="zh-CN" sz="2800" dirty="0" err="1" smtClean="0"/>
              <a:t>ul</a:t>
            </a:r>
            <a:r>
              <a:rPr lang="zh-CN" altLang="en-US" sz="2800" dirty="0" smtClean="0"/>
              <a:t>中添加一个</a:t>
            </a:r>
            <a:r>
              <a:rPr lang="en-US" altLang="zh-CN" sz="2800" dirty="0" smtClean="0"/>
              <a:t>li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070695"/>
            <a:ext cx="87534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37559"/>
            <a:ext cx="71437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末尾插入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96752"/>
            <a:ext cx="81534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6-1】</a:t>
            </a:r>
            <a:r>
              <a:rPr lang="zh-CN" altLang="en-US" sz="2800" dirty="0" smtClean="0"/>
              <a:t>向</a:t>
            </a:r>
            <a:r>
              <a:rPr lang="en-US" altLang="zh-CN" sz="2800" dirty="0" err="1" smtClean="0"/>
              <a:t>ul</a:t>
            </a:r>
            <a:r>
              <a:rPr lang="zh-CN" altLang="en-US" sz="2800" dirty="0" smtClean="0"/>
              <a:t>中添加带有文本内容的</a:t>
            </a:r>
            <a:r>
              <a:rPr lang="en-US" altLang="zh-CN" sz="2800" dirty="0" smtClean="0"/>
              <a:t>li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6276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3" y="1723276"/>
            <a:ext cx="8477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1523999"/>
          </a:xfrm>
        </p:spPr>
        <p:txBody>
          <a:bodyPr/>
          <a:lstStyle/>
          <a:p>
            <a:r>
              <a:rPr lang="en-US" altLang="zh-CN" sz="2800" dirty="0" err="1" smtClean="0"/>
              <a:t>InnerHTML</a:t>
            </a:r>
            <a:r>
              <a:rPr lang="zh-CN" altLang="en-US" sz="2800" dirty="0" smtClean="0"/>
              <a:t>非</a:t>
            </a:r>
            <a:r>
              <a:rPr lang="en-US" altLang="zh-CN" sz="2800" dirty="0" smtClean="0"/>
              <a:t>DOM </a:t>
            </a:r>
            <a:r>
              <a:rPr lang="zh-CN" altLang="en-US" sz="2800" dirty="0" smtClean="0"/>
              <a:t>标准的组成部分，但因为使用方便，得到了主流浏览器的支持。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innerHTML</a:t>
            </a:r>
            <a:r>
              <a:rPr lang="en-US" altLang="zh-CN" sz="2800" dirty="0" smtClean="0"/>
              <a:t>: 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个标签内部的东西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9600" y="3048000"/>
            <a:ext cx="7467600" cy="1421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i="1" dirty="0"/>
              <a:t>&lt;div  id="div1"&gt;</a:t>
            </a:r>
            <a:endParaRPr lang="zh-CN" altLang="zh-CN" dirty="0"/>
          </a:p>
          <a:p>
            <a:r>
              <a:rPr lang="en-US" altLang="zh-CN" i="1" dirty="0"/>
              <a:t>   </a:t>
            </a:r>
            <a:r>
              <a:rPr lang="en-US" altLang="zh-CN" i="1" dirty="0" smtClean="0"/>
              <a:t>  </a:t>
            </a:r>
            <a:r>
              <a:rPr lang="zh-CN" altLang="zh-CN" i="1" dirty="0" smtClean="0"/>
              <a:t>这里</a:t>
            </a:r>
            <a:r>
              <a:rPr lang="zh-CN" altLang="zh-CN" i="1" dirty="0"/>
              <a:t>是标签内部的东西，存储在</a:t>
            </a:r>
            <a:r>
              <a:rPr lang="en-US" altLang="zh-CN" i="1" dirty="0" err="1"/>
              <a:t>innerHTML</a:t>
            </a:r>
            <a:r>
              <a:rPr lang="zh-CN" altLang="zh-CN" i="1" dirty="0"/>
              <a:t>中</a:t>
            </a:r>
            <a:endParaRPr lang="zh-CN" altLang="zh-CN" dirty="0"/>
          </a:p>
          <a:p>
            <a:r>
              <a:rPr lang="en-US" altLang="zh-CN" i="1" dirty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末尾插入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1534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6-2】</a:t>
            </a:r>
            <a:r>
              <a:rPr lang="zh-CN" altLang="en-US" sz="2800" dirty="0" smtClean="0"/>
              <a:t>向</a:t>
            </a:r>
            <a:r>
              <a:rPr lang="en-US" altLang="zh-CN" sz="2800" dirty="0" err="1" smtClean="0"/>
              <a:t>ul</a:t>
            </a:r>
            <a:r>
              <a:rPr lang="zh-CN" altLang="en-US" sz="2800" dirty="0" smtClean="0"/>
              <a:t>中添加带有文本内容的</a:t>
            </a:r>
            <a:r>
              <a:rPr lang="en-US" altLang="zh-CN" sz="2800" dirty="0" smtClean="0"/>
              <a:t>li—</a:t>
            </a:r>
            <a:r>
              <a:rPr lang="zh-CN" altLang="en-US" sz="2800" dirty="0" smtClean="0"/>
              <a:t>利用</a:t>
            </a:r>
            <a:r>
              <a:rPr lang="en-US" altLang="zh-CN" sz="2800" dirty="0" err="1" smtClean="0"/>
              <a:t>innerHTML</a:t>
            </a:r>
            <a:r>
              <a:rPr lang="zh-CN" altLang="en-US" sz="2800" dirty="0" smtClean="0"/>
              <a:t>实现。</a:t>
            </a:r>
            <a:endParaRPr lang="zh-CN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21210"/>
            <a:ext cx="85153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8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前插入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800" y="1447800"/>
            <a:ext cx="8424862" cy="2234458"/>
          </a:xfr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dirty="0" err="1">
                <a:latin typeface="Times New Roman" pitchFamily="18" charset="0"/>
                <a:ea typeface="宋体" pitchFamily="2" charset="-122"/>
              </a:rPr>
              <a:t>appendChild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()</a:t>
            </a:r>
            <a:r>
              <a:rPr lang="zh-CN" altLang="en-US" sz="2800" kern="1200" dirty="0">
                <a:latin typeface="Times New Roman" pitchFamily="18" charset="0"/>
                <a:ea typeface="宋体" pitchFamily="2" charset="-122"/>
              </a:rPr>
              <a:t>是在</a:t>
            </a:r>
            <a:r>
              <a:rPr lang="en-US" altLang="zh-CN" sz="2800" kern="1200" dirty="0" err="1">
                <a:latin typeface="Times New Roman" pitchFamily="18" charset="0"/>
                <a:ea typeface="宋体" pitchFamily="2" charset="-122"/>
              </a:rPr>
              <a:t>childNodes</a:t>
            </a:r>
            <a:r>
              <a:rPr lang="zh-CN" altLang="en-US" sz="2800" kern="1200" dirty="0">
                <a:latin typeface="Times New Roman" pitchFamily="18" charset="0"/>
                <a:ea typeface="宋体" pitchFamily="2" charset="-122"/>
              </a:rPr>
              <a:t>列表最后追加一个</a:t>
            </a:r>
            <a:r>
              <a:rPr lang="zh-CN" altLang="en-US" sz="2800" kern="1200" dirty="0" smtClean="0">
                <a:latin typeface="Times New Roman" pitchFamily="18" charset="0"/>
                <a:ea typeface="宋体" pitchFamily="2" charset="-122"/>
              </a:rPr>
              <a:t>节点</a:t>
            </a:r>
            <a:endParaRPr lang="en-US" altLang="zh-CN" sz="2800" kern="1200" dirty="0" smtClean="0"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kern="1200" dirty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DOM</a:t>
            </a:r>
            <a:r>
              <a:rPr lang="zh-CN" altLang="en-US" sz="2800" kern="1200" dirty="0">
                <a:latin typeface="Times New Roman" pitchFamily="18" charset="0"/>
                <a:ea typeface="宋体" pitchFamily="2" charset="-122"/>
              </a:rPr>
              <a:t>节点前插入使用</a:t>
            </a:r>
            <a:r>
              <a:rPr lang="en-US" altLang="zh-CN" sz="2800" kern="1200" dirty="0" err="1">
                <a:latin typeface="Times New Roman" pitchFamily="18" charset="0"/>
                <a:ea typeface="宋体" pitchFamily="2" charset="-122"/>
              </a:rPr>
              <a:t>insertBefore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()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 kern="1200" dirty="0">
                <a:latin typeface="Times New Roman" pitchFamily="18" charset="0"/>
                <a:ea typeface="宋体" pitchFamily="2" charset="-122"/>
              </a:rPr>
              <a:t>父节点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kern="1200" dirty="0" err="1">
                <a:latin typeface="Times New Roman" pitchFamily="18" charset="0"/>
                <a:ea typeface="宋体" pitchFamily="2" charset="-122"/>
              </a:rPr>
              <a:t>insertBefore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kern="1200" dirty="0">
                <a:latin typeface="Times New Roman" pitchFamily="18" charset="0"/>
                <a:ea typeface="宋体" pitchFamily="2" charset="-122"/>
              </a:rPr>
              <a:t>新节点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 kern="1200" dirty="0" smtClean="0">
                <a:latin typeface="Times New Roman" pitchFamily="18" charset="0"/>
                <a:ea typeface="宋体" pitchFamily="2" charset="-122"/>
              </a:rPr>
              <a:t>参照节点</a:t>
            </a:r>
            <a:r>
              <a:rPr lang="en-US" altLang="zh-CN" sz="2800" kern="1200" dirty="0">
                <a:latin typeface="Times New Roman" pitchFamily="18" charset="0"/>
                <a:ea typeface="宋体" pitchFamily="2" charset="-122"/>
              </a:rPr>
              <a:t>)</a:t>
            </a:r>
            <a:endParaRPr lang="zh-CN" altLang="en-US" sz="2800" kern="12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2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前插入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1295400"/>
            <a:ext cx="86106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 dirty="0" smtClean="0">
                <a:latin typeface="+mn-lt"/>
                <a:ea typeface="+mn-ea"/>
              </a:rPr>
              <a:t>【</a:t>
            </a:r>
            <a:r>
              <a:rPr lang="zh-CN" altLang="en-US" sz="2800" dirty="0" smtClean="0">
                <a:latin typeface="+mn-lt"/>
                <a:ea typeface="+mn-ea"/>
              </a:rPr>
              <a:t>实例</a:t>
            </a:r>
            <a:r>
              <a:rPr lang="en-US" altLang="zh-CN" sz="2800" dirty="0" smtClean="0">
                <a:latin typeface="+mn-lt"/>
                <a:ea typeface="+mn-ea"/>
              </a:rPr>
              <a:t>7】</a:t>
            </a:r>
            <a:r>
              <a:rPr lang="zh-CN" altLang="en-US" sz="2800" dirty="0" smtClean="0">
                <a:latin typeface="+mn-lt"/>
                <a:ea typeface="+mn-ea"/>
              </a:rPr>
              <a:t>在</a:t>
            </a:r>
            <a:r>
              <a:rPr lang="en-US" altLang="zh-CN" sz="2800" dirty="0" err="1" smtClean="0">
                <a:latin typeface="+mn-lt"/>
                <a:ea typeface="+mn-ea"/>
              </a:rPr>
              <a:t>ul</a:t>
            </a:r>
            <a:r>
              <a:rPr lang="zh-CN" altLang="en-US" sz="2800" dirty="0" smtClean="0">
                <a:latin typeface="+mn-lt"/>
                <a:ea typeface="+mn-ea"/>
              </a:rPr>
              <a:t>的最前面插入</a:t>
            </a:r>
            <a:r>
              <a:rPr lang="en-US" altLang="zh-CN" sz="2800" dirty="0" smtClean="0">
                <a:latin typeface="+mn-lt"/>
                <a:ea typeface="+mn-ea"/>
              </a:rPr>
              <a:t>li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5144"/>
            <a:ext cx="6257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0" y="1988840"/>
            <a:ext cx="8496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5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前插入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295400"/>
            <a:ext cx="83820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zh-CN" altLang="en-US" sz="2800" dirty="0" smtClean="0">
                <a:latin typeface="+mn-lt"/>
                <a:ea typeface="+mn-ea"/>
              </a:rPr>
              <a:t>完善代码，处理初始</a:t>
            </a:r>
            <a:r>
              <a:rPr lang="en-US" altLang="zh-CN" sz="2800" dirty="0" smtClean="0">
                <a:latin typeface="+mn-lt"/>
                <a:ea typeface="+mn-ea"/>
              </a:rPr>
              <a:t>li</a:t>
            </a:r>
            <a:r>
              <a:rPr lang="zh-CN" altLang="en-US" sz="2800" dirty="0" smtClean="0">
                <a:latin typeface="+mn-lt"/>
                <a:ea typeface="+mn-ea"/>
              </a:rPr>
              <a:t>为空的情况</a:t>
            </a:r>
            <a:r>
              <a:rPr lang="en-US" altLang="zh-CN" sz="2800" dirty="0" smtClean="0">
                <a:latin typeface="+mn-lt"/>
                <a:ea typeface="+mn-ea"/>
                <a:sym typeface="Wingdings" pitchFamily="2" charset="2"/>
              </a:rPr>
              <a:t>(IE</a:t>
            </a:r>
            <a:r>
              <a:rPr lang="zh-CN" altLang="en-US" sz="2800" smtClean="0">
                <a:latin typeface="+mn-lt"/>
                <a:ea typeface="+mn-ea"/>
                <a:sym typeface="Wingdings" pitchFamily="2" charset="2"/>
              </a:rPr>
              <a:t>会有错误提示</a:t>
            </a:r>
            <a:r>
              <a:rPr lang="en-US" altLang="zh-CN" sz="2800" smtClean="0">
                <a:latin typeface="+mn-lt"/>
                <a:ea typeface="+mn-ea"/>
                <a:sym typeface="Wingdings" pitchFamily="2" charset="2"/>
              </a:rPr>
              <a:t>)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96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5.3.6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kern="1200" dirty="0">
                <a:cs typeface="+mn-cs"/>
              </a:rPr>
              <a:t>删除</a:t>
            </a:r>
            <a:r>
              <a:rPr lang="en-US" altLang="zh-CN" kern="1200" dirty="0">
                <a:cs typeface="+mn-cs"/>
              </a:rPr>
              <a:t>DOM</a:t>
            </a:r>
            <a:r>
              <a:rPr lang="zh-CN" altLang="en-US" kern="1200" dirty="0">
                <a:cs typeface="+mn-cs"/>
              </a:rPr>
              <a:t>元素</a:t>
            </a:r>
            <a:endParaRPr lang="en-US" altLang="zh-CN" kern="1200" dirty="0">
              <a:cs typeface="+mn-cs"/>
            </a:endParaRPr>
          </a:p>
          <a:p>
            <a:pPr marL="742950" lvl="2" indent="-342900"/>
            <a:r>
              <a:rPr lang="en-US" altLang="zh-CN" sz="2800" kern="1200" dirty="0" err="1">
                <a:cs typeface="+mn-cs"/>
              </a:rPr>
              <a:t>removeChild</a:t>
            </a:r>
            <a:r>
              <a:rPr lang="en-US" altLang="zh-CN" sz="2800" kern="1200" dirty="0">
                <a:cs typeface="+mn-cs"/>
              </a:rPr>
              <a:t>(</a:t>
            </a:r>
            <a:r>
              <a:rPr lang="zh-CN" altLang="en-US" sz="2800" kern="1200" dirty="0">
                <a:cs typeface="+mn-cs"/>
              </a:rPr>
              <a:t>节点</a:t>
            </a:r>
            <a:r>
              <a:rPr lang="en-US" altLang="zh-CN" sz="2800" kern="1200" dirty="0" smtClean="0">
                <a:cs typeface="+mn-cs"/>
              </a:rPr>
              <a:t>)</a:t>
            </a:r>
          </a:p>
          <a:p>
            <a:pPr marL="742950" lvl="2" indent="-342900"/>
            <a:endParaRPr lang="en-US" altLang="zh-CN" sz="2800" kern="1200" dirty="0" smtClean="0">
              <a:cs typeface="+mn-cs"/>
            </a:endParaRPr>
          </a:p>
          <a:p>
            <a:pPr marL="742950" lvl="2" indent="-342900"/>
            <a:r>
              <a:rPr lang="zh-CN" altLang="en-US" sz="2800" kern="1200" dirty="0" smtClean="0">
                <a:cs typeface="+mn-cs"/>
              </a:rPr>
              <a:t>父节点</a:t>
            </a:r>
            <a:r>
              <a:rPr lang="en-US" altLang="zh-CN" sz="2800" kern="1200" dirty="0" smtClean="0">
                <a:cs typeface="+mn-cs"/>
              </a:rPr>
              <a:t>.</a:t>
            </a:r>
            <a:r>
              <a:rPr lang="en-US" altLang="zh-CN" sz="2800" kern="1200" dirty="0" err="1" smtClean="0">
                <a:cs typeface="+mn-cs"/>
              </a:rPr>
              <a:t>removeChild</a:t>
            </a:r>
            <a:r>
              <a:rPr lang="en-US" altLang="zh-CN" sz="2800" kern="1200" dirty="0" smtClean="0">
                <a:cs typeface="+mn-cs"/>
              </a:rPr>
              <a:t>(</a:t>
            </a:r>
            <a:r>
              <a:rPr lang="zh-CN" altLang="en-US" sz="2800" kern="1200" dirty="0" smtClean="0">
                <a:cs typeface="+mn-cs"/>
              </a:rPr>
              <a:t>子节点</a:t>
            </a:r>
            <a:r>
              <a:rPr lang="en-US" altLang="zh-CN" sz="2800" kern="1200" dirty="0" smtClean="0">
                <a:cs typeface="+mn-cs"/>
              </a:rPr>
              <a:t>)</a:t>
            </a:r>
            <a:endParaRPr lang="zh-CN" altLang="en-US" sz="2800" kern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9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网页中的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模型框架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538" y="1447800"/>
            <a:ext cx="8424862" cy="5076825"/>
          </a:xfrm>
        </p:spPr>
        <p:txBody>
          <a:bodyPr/>
          <a:lstStyle/>
          <a:p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父节点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子节点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注意：子节点只包括一层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7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5.3.6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" y="1345103"/>
            <a:ext cx="86106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 dirty="0" smtClean="0">
                <a:latin typeface="+mn-lt"/>
                <a:ea typeface="+mn-ea"/>
              </a:rPr>
              <a:t>【</a:t>
            </a:r>
            <a:r>
              <a:rPr lang="zh-CN" altLang="en-US" sz="2800" dirty="0" smtClean="0">
                <a:latin typeface="+mn-lt"/>
                <a:ea typeface="+mn-ea"/>
              </a:rPr>
              <a:t>实例</a:t>
            </a:r>
            <a:r>
              <a:rPr lang="en-US" altLang="zh-CN" sz="2800" dirty="0" smtClean="0">
                <a:latin typeface="+mn-lt"/>
                <a:ea typeface="+mn-ea"/>
              </a:rPr>
              <a:t>8】</a:t>
            </a:r>
            <a:r>
              <a:rPr lang="zh-CN" altLang="en-US" sz="2800" dirty="0" smtClean="0">
                <a:latin typeface="+mn-lt"/>
                <a:ea typeface="+mn-ea"/>
              </a:rPr>
              <a:t>删除</a:t>
            </a:r>
            <a:r>
              <a:rPr lang="en-US" altLang="zh-CN" sz="2800" dirty="0" err="1" smtClean="0">
                <a:latin typeface="+mn-lt"/>
                <a:ea typeface="+mn-ea"/>
              </a:rPr>
              <a:t>ul</a:t>
            </a:r>
            <a:r>
              <a:rPr lang="zh-CN" altLang="en-US" sz="2800" dirty="0" smtClean="0">
                <a:latin typeface="+mn-lt"/>
                <a:ea typeface="+mn-ea"/>
              </a:rPr>
              <a:t>中的</a:t>
            </a:r>
            <a:r>
              <a:rPr lang="en-US" altLang="zh-CN" sz="2800" dirty="0" smtClean="0">
                <a:latin typeface="+mn-lt"/>
                <a:ea typeface="+mn-ea"/>
              </a:rPr>
              <a:t>li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28825"/>
            <a:ext cx="79533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95425"/>
            <a:ext cx="85153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98687"/>
            <a:ext cx="83153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5.3.7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替换节点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kern="1200" dirty="0" err="1"/>
              <a:t>replaceChild</a:t>
            </a:r>
            <a:r>
              <a:rPr lang="en-US" altLang="zh-CN" sz="2800" kern="1200" dirty="0" smtClean="0"/>
              <a:t>(</a:t>
            </a:r>
            <a:r>
              <a:rPr lang="zh-CN" altLang="en-US" sz="2800" kern="1200" dirty="0"/>
              <a:t>新节点，原节点</a:t>
            </a:r>
            <a:r>
              <a:rPr lang="en-US" altLang="zh-CN" sz="2800" kern="1200" dirty="0" smtClean="0"/>
              <a:t>)</a:t>
            </a:r>
            <a:endParaRPr lang="zh-CN" altLang="en-US" sz="2400" kern="12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3" y="5517232"/>
            <a:ext cx="6943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5.3.8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文档碎片问题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向文档中添加的节点非常多时，页面的执行效率会降低。通常的解决方法是，创建一个文档碎片，将新节点添加到碎片上，再一次性地将碎片添加到文档中。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5.3.8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文档碎片问题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71600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9】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的对比实验。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928192"/>
            <a:ext cx="85820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1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5.3.8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文档碎片问题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9】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的对比实验。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7" y="1988840"/>
            <a:ext cx="7750447" cy="508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1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网页中的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模型框架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9712"/>
            <a:ext cx="6120680" cy="506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23700292"/>
              </p:ext>
            </p:extLst>
          </p:nvPr>
        </p:nvGraphicFramePr>
        <p:xfrm>
          <a:off x="2915816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4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模型中的节点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828800"/>
          </a:xfrm>
        </p:spPr>
        <p:txBody>
          <a:bodyPr/>
          <a:lstStyle/>
          <a:p>
            <a:r>
              <a:rPr lang="zh-CN" altLang="en-US" dirty="0" smtClean="0"/>
              <a:t>元素节点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文本节点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属性节点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标签内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0" y="3544365"/>
            <a:ext cx="6400800" cy="5355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&lt;li&gt;&lt;a </a:t>
            </a:r>
            <a:r>
              <a:rPr lang="en-US" altLang="zh-CN" dirty="0" err="1"/>
              <a:t>href</a:t>
            </a:r>
            <a:r>
              <a:rPr lang="en-US" altLang="zh-CN" dirty="0"/>
              <a:t>="#"&gt;</a:t>
            </a:r>
            <a:r>
              <a:rPr lang="zh-CN" altLang="en-US" dirty="0"/>
              <a:t>玩爱之徒 </a:t>
            </a:r>
            <a:r>
              <a:rPr lang="en-US" altLang="zh-CN" dirty="0"/>
              <a:t>- </a:t>
            </a:r>
            <a:r>
              <a:rPr lang="zh-CN" altLang="en-US" dirty="0"/>
              <a:t>蔡依林</a:t>
            </a:r>
            <a:r>
              <a:rPr lang="en-US" altLang="zh-CN" dirty="0"/>
              <a:t>&lt;/a&gt;&lt;/li&gt;</a:t>
            </a:r>
          </a:p>
        </p:txBody>
      </p:sp>
      <p:sp>
        <p:nvSpPr>
          <p:cNvPr id="6" name="矩形 5"/>
          <p:cNvSpPr/>
          <p:nvPr/>
        </p:nvSpPr>
        <p:spPr>
          <a:xfrm>
            <a:off x="2221043" y="5791200"/>
            <a:ext cx="1397370" cy="5355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href</a:t>
            </a:r>
            <a:r>
              <a:rPr lang="en-US" altLang="zh-CN" dirty="0"/>
              <a:t>="#"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5455" y="5066234"/>
            <a:ext cx="2606804" cy="5355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玩爱之徒 </a:t>
            </a:r>
            <a:r>
              <a:rPr lang="en-US" altLang="zh-CN" dirty="0"/>
              <a:t>- </a:t>
            </a:r>
            <a:r>
              <a:rPr lang="zh-CN" altLang="en-US" dirty="0"/>
              <a:t>蔡依林</a:t>
            </a:r>
          </a:p>
        </p:txBody>
      </p:sp>
      <p:sp>
        <p:nvSpPr>
          <p:cNvPr id="8" name="矩形 7"/>
          <p:cNvSpPr/>
          <p:nvPr/>
        </p:nvSpPr>
        <p:spPr>
          <a:xfrm>
            <a:off x="1219200" y="4265069"/>
            <a:ext cx="6400800" cy="5355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&lt;li</a:t>
            </a:r>
            <a:r>
              <a:rPr lang="en-US" altLang="zh-CN" dirty="0" smtClean="0"/>
              <a:t>&gt;&lt;a&gt;                                                &lt;/</a:t>
            </a:r>
            <a:r>
              <a:rPr lang="en-US" altLang="zh-CN" dirty="0"/>
              <a:t>a&gt;&lt;/li&gt;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40461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08289"/>
              </p:ext>
            </p:extLst>
          </p:nvPr>
        </p:nvGraphicFramePr>
        <p:xfrm>
          <a:off x="304800" y="2133600"/>
          <a:ext cx="846931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43"/>
                <a:gridCol w="2127825"/>
                <a:gridCol w="44901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nodeName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nodeValue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节点取值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nodeType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</a:t>
                      </a:r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节点类型，常量值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childNodes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NodeList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节点列表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子节点列表</a:t>
                      </a:r>
                      <a:r>
                        <a:rPr lang="en-US" altLang="zh-CN" dirty="0" smtClean="0"/>
                        <a:t>,item(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访问第</a:t>
                      </a:r>
                      <a:r>
                        <a:rPr lang="en-US" altLang="zh-CN" dirty="0" smtClean="0"/>
                        <a:t>i+1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parentNode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 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节点的父节点，根的父为</a:t>
                      </a:r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firstChild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childNodes</a:t>
                      </a:r>
                      <a:r>
                        <a:rPr lang="zh-CN" altLang="en-US" dirty="0" smtClean="0"/>
                        <a:t>列表中第一个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lastChild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childNodes</a:t>
                      </a:r>
                      <a:r>
                        <a:rPr lang="zh-CN" altLang="en-US" dirty="0" smtClean="0"/>
                        <a:t>列表中最后一个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previousSibling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前一个兄弟，第一个返回</a:t>
                      </a:r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nextSibling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下一个兄弟，最后一个返回</a:t>
                      </a:r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1421303"/>
            <a:ext cx="8382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节点的常用属性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923705"/>
              </p:ext>
            </p:extLst>
          </p:nvPr>
        </p:nvGraphicFramePr>
        <p:xfrm>
          <a:off x="152400" y="2209800"/>
          <a:ext cx="893921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693"/>
                <a:gridCol w="1914843"/>
                <a:gridCol w="35156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hasChildNodes</a:t>
                      </a:r>
                      <a:r>
                        <a:rPr lang="en-US" altLang="zh-CN" sz="2000" dirty="0" smtClean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当包含一个或多个节点时返回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appendChild</a:t>
                      </a:r>
                      <a:r>
                        <a:rPr lang="en-US" altLang="zh-CN" sz="2000" dirty="0" smtClean="0"/>
                        <a:t>(node)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添加在</a:t>
                      </a:r>
                      <a:r>
                        <a:rPr lang="en-US" altLang="zh-CN" dirty="0" err="1" smtClean="0"/>
                        <a:t>childNodes</a:t>
                      </a:r>
                      <a:r>
                        <a:rPr lang="zh-CN" altLang="en-US" dirty="0" smtClean="0"/>
                        <a:t>尾部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insertBefore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newnode,refnode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err="1" smtClean="0"/>
                        <a:t>childNodes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refnode</a:t>
                      </a:r>
                      <a:r>
                        <a:rPr lang="zh-CN" altLang="en-US" dirty="0" smtClean="0"/>
                        <a:t>前插入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removeChild</a:t>
                      </a:r>
                      <a:r>
                        <a:rPr lang="en-US" altLang="zh-CN" sz="2000" dirty="0" smtClean="0"/>
                        <a:t>(node)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err="1" smtClean="0"/>
                        <a:t>childNodes</a:t>
                      </a:r>
                      <a:r>
                        <a:rPr lang="zh-CN" altLang="en-US" dirty="0" smtClean="0"/>
                        <a:t>中删除</a:t>
                      </a:r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replaceChild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newnode,oldnode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err="1" smtClean="0"/>
                        <a:t>childNodes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old</a:t>
                      </a:r>
                      <a:r>
                        <a:rPr lang="zh-CN" altLang="en-US" dirty="0" smtClean="0"/>
                        <a:t>替换为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21303"/>
            <a:ext cx="8382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节点的常用方法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3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关于</a:t>
            </a:r>
            <a:r>
              <a:rPr lang="en-US" altLang="zh-CN" sz="2800" dirty="0" err="1"/>
              <a:t>nodeName</a:t>
            </a:r>
            <a:r>
              <a:rPr lang="en-US" altLang="zh-CN" sz="2800" dirty="0"/>
              <a:t> </a:t>
            </a:r>
            <a:r>
              <a:rPr lang="zh-CN" altLang="zh-CN" sz="2800" dirty="0" smtClean="0"/>
              <a:t>属性</a:t>
            </a:r>
            <a:r>
              <a:rPr lang="zh-CN" altLang="en-US" sz="2800" dirty="0" smtClean="0"/>
              <a:t>的说明</a:t>
            </a:r>
            <a:endParaRPr lang="en-US" altLang="zh-CN" sz="2800" dirty="0"/>
          </a:p>
          <a:p>
            <a:pPr lvl="1"/>
            <a:r>
              <a:rPr lang="zh-CN" altLang="zh-CN" dirty="0" smtClean="0"/>
              <a:t>某个</a:t>
            </a:r>
            <a:r>
              <a:rPr lang="zh-CN" altLang="zh-CN" dirty="0"/>
              <a:t>节点的</a:t>
            </a:r>
            <a:r>
              <a:rPr lang="zh-CN" altLang="zh-CN" dirty="0" smtClean="0"/>
              <a:t>名称</a:t>
            </a:r>
            <a:endParaRPr lang="zh-CN" altLang="zh-CN" dirty="0"/>
          </a:p>
          <a:p>
            <a:pPr lvl="1"/>
            <a:r>
              <a:rPr lang="zh-CN" altLang="zh-CN" dirty="0"/>
              <a:t>元素节点的</a:t>
            </a:r>
            <a:r>
              <a:rPr lang="en-US" altLang="zh-CN" dirty="0"/>
              <a:t> </a:t>
            </a:r>
            <a:r>
              <a:rPr lang="en-US" altLang="zh-CN" dirty="0" err="1"/>
              <a:t>nodeName</a:t>
            </a:r>
            <a:r>
              <a:rPr lang="en-US" altLang="zh-CN" dirty="0"/>
              <a:t> </a:t>
            </a:r>
            <a:r>
              <a:rPr lang="zh-CN" altLang="zh-CN" dirty="0"/>
              <a:t>是标签名称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属性节点的</a:t>
            </a:r>
            <a:r>
              <a:rPr lang="en-US" altLang="zh-CN" dirty="0"/>
              <a:t> </a:t>
            </a:r>
            <a:r>
              <a:rPr lang="en-US" altLang="zh-CN" dirty="0" err="1"/>
              <a:t>nodeName</a:t>
            </a:r>
            <a:r>
              <a:rPr lang="en-US" altLang="zh-CN" dirty="0"/>
              <a:t> </a:t>
            </a:r>
            <a:r>
              <a:rPr lang="zh-CN" altLang="zh-CN" dirty="0"/>
              <a:t>是属性名称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文本节点的</a:t>
            </a:r>
            <a:r>
              <a:rPr lang="en-US" altLang="zh-CN" dirty="0"/>
              <a:t> </a:t>
            </a:r>
            <a:r>
              <a:rPr lang="en-US" altLang="zh-CN" dirty="0" err="1"/>
              <a:t>nodeName</a:t>
            </a:r>
            <a:r>
              <a:rPr lang="en-US" altLang="zh-CN" dirty="0"/>
              <a:t> </a:t>
            </a:r>
            <a:r>
              <a:rPr lang="zh-CN" altLang="zh-CN" dirty="0"/>
              <a:t>永远是</a:t>
            </a:r>
            <a:r>
              <a:rPr lang="en-US" altLang="zh-CN" dirty="0"/>
              <a:t> #text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3866</TotalTime>
  <Words>1558</Words>
  <Application>Microsoft Office PowerPoint</Application>
  <PresentationFormat>全屏显示(4:3)</PresentationFormat>
  <Paragraphs>342</Paragraphs>
  <Slides>45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算法基础远程课件模板2</vt:lpstr>
      <vt:lpstr>第5章  DOM模型</vt:lpstr>
      <vt:lpstr>主要内容</vt:lpstr>
      <vt:lpstr>DOM2与W3C</vt:lpstr>
      <vt:lpstr>5.1 网页中的DOM 模型框架</vt:lpstr>
      <vt:lpstr>5.1 网页中的DOM 模型框架</vt:lpstr>
      <vt:lpstr>5.2 DOM模型中的节点</vt:lpstr>
      <vt:lpstr>5.3 使用DOM</vt:lpstr>
      <vt:lpstr>5.3 使用DOM</vt:lpstr>
      <vt:lpstr>5.3 使用DOM</vt:lpstr>
      <vt:lpstr>5.3.1 获取节点</vt:lpstr>
      <vt:lpstr>5.3.1获取节点</vt:lpstr>
      <vt:lpstr>5.3.1获取节点</vt:lpstr>
      <vt:lpstr>5.3.1获取节点</vt:lpstr>
      <vt:lpstr>5.3.1获取节点</vt:lpstr>
      <vt:lpstr>5.3.1获取节点</vt:lpstr>
      <vt:lpstr>5.3.1获取节点</vt:lpstr>
      <vt:lpstr>5.3.1 获取节点</vt:lpstr>
      <vt:lpstr>5.3.1 获取节点</vt:lpstr>
      <vt:lpstr>或运算</vt:lpstr>
      <vt:lpstr>5.3.1 获取节点</vt:lpstr>
      <vt:lpstr>5.3.2 检测节点的类型</vt:lpstr>
      <vt:lpstr>5.3.2 检测节点的类型</vt:lpstr>
      <vt:lpstr>5.3.2 检测节点的类型</vt:lpstr>
      <vt:lpstr>5.3.2 检测节点的类型</vt:lpstr>
      <vt:lpstr>DOM元素的获取</vt:lpstr>
      <vt:lpstr>5.3.3 按className获取节点</vt:lpstr>
      <vt:lpstr>5.3.3 按className获取节点</vt:lpstr>
      <vt:lpstr>5.3.3 按className获取节点</vt:lpstr>
      <vt:lpstr>5.3.4 DOM方式操作元素属性</vt:lpstr>
      <vt:lpstr>5.3.4 DOM方式操作元素属性</vt:lpstr>
      <vt:lpstr>5.3.5 创建和添加节点</vt:lpstr>
      <vt:lpstr>1. 创建DOM元素—末尾插入</vt:lpstr>
      <vt:lpstr>1. 创建DOM元素—末尾插入</vt:lpstr>
      <vt:lpstr>innerHTML</vt:lpstr>
      <vt:lpstr>1. 创建DOM元素—末尾插入</vt:lpstr>
      <vt:lpstr>2. 创建DOM元素—前插入</vt:lpstr>
      <vt:lpstr>2. 创建DOM元素—前插入</vt:lpstr>
      <vt:lpstr>2. 创建DOM元素—前插入</vt:lpstr>
      <vt:lpstr>5.3.6 删除DOM元素</vt:lpstr>
      <vt:lpstr>5.3.6 删除DOM元素</vt:lpstr>
      <vt:lpstr>5. 删除DOM元素</vt:lpstr>
      <vt:lpstr>5.3.7 替换节点</vt:lpstr>
      <vt:lpstr>5.3.8 文档碎片问题</vt:lpstr>
      <vt:lpstr>5.3.8 文档碎片问题</vt:lpstr>
      <vt:lpstr>5.3.8 文档碎片问题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522</cp:revision>
  <dcterms:created xsi:type="dcterms:W3CDTF">2005-09-23T01:55:20Z</dcterms:created>
  <dcterms:modified xsi:type="dcterms:W3CDTF">2020-10-11T01:46:01Z</dcterms:modified>
</cp:coreProperties>
</file>