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HTML-</a:t>
            </a:r>
            <a:r>
              <a:rPr lang="zh-CN" altLang="en-US" dirty="0" smtClean="0"/>
              <a:t>基本标记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3861048"/>
            <a:ext cx="54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张幻灯片显示的网页效果做到一个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文件中</a:t>
            </a:r>
            <a:endParaRPr lang="en-US" altLang="zh-CN" sz="2800" dirty="0" smtClean="0"/>
          </a:p>
          <a:p>
            <a:r>
              <a:rPr lang="zh-CN" altLang="en-US" sz="2800" dirty="0" smtClean="0"/>
              <a:t>文件名：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基本标记</a:t>
            </a:r>
            <a:r>
              <a:rPr lang="en-US" altLang="zh-CN" sz="2800" dirty="0" smtClean="0"/>
              <a:t>.html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6486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70" y="2800371"/>
            <a:ext cx="64960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209675"/>
            <a:ext cx="64674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插入图像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2579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HTML-基本标记-练习</vt:lpstr>
      <vt:lpstr>PowerPoint 演示文稿</vt:lpstr>
      <vt:lpstr>PowerPoint 演示文稿</vt:lpstr>
      <vt:lpstr>插入图像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lvdongyan</cp:lastModifiedBy>
  <cp:revision>11</cp:revision>
  <dcterms:modified xsi:type="dcterms:W3CDTF">2020-02-24T07:45:13Z</dcterms:modified>
</cp:coreProperties>
</file>