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2020-03-06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2020-03-06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2020-03-06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2020-03-06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2020-03-06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2020-03-06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2020-03-06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2020-03-06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2020-03-06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2020-03-06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2020-03-06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2020-03-06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四种样式表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1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内联式样式</a:t>
            </a:r>
            <a:r>
              <a:rPr lang="zh-CN" altLang="en-US" dirty="0" smtClean="0"/>
              <a:t>表</a:t>
            </a:r>
            <a:r>
              <a:rPr lang="en-US" altLang="zh-CN" dirty="0" smtClean="0"/>
              <a:t>.html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2395538"/>
            <a:ext cx="540067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88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内嵌式样式</a:t>
            </a:r>
            <a:r>
              <a:rPr lang="zh-CN" altLang="en-US" dirty="0" smtClean="0"/>
              <a:t>表</a:t>
            </a:r>
            <a:r>
              <a:rPr lang="en-US" altLang="zh-CN" dirty="0" smtClean="0"/>
              <a:t>.html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985963"/>
            <a:ext cx="6696075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6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css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96952"/>
            <a:ext cx="6256607" cy="622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75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链接外部样式</a:t>
            </a:r>
            <a:r>
              <a:rPr lang="zh-CN" altLang="en-US" dirty="0" smtClean="0"/>
              <a:t>表</a:t>
            </a:r>
            <a:r>
              <a:rPr lang="en-US" altLang="zh-CN" dirty="0" smtClean="0"/>
              <a:t>.html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476500"/>
            <a:ext cx="70294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306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输入外部样式</a:t>
            </a:r>
            <a:r>
              <a:rPr lang="zh-CN" altLang="en-US" dirty="0" smtClean="0"/>
              <a:t>表</a:t>
            </a:r>
            <a:r>
              <a:rPr lang="en-US" altLang="zh-CN" dirty="0" smtClean="0"/>
              <a:t>.html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205038"/>
            <a:ext cx="69342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310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35</Words>
  <Application>Microsoft Office PowerPoint</Application>
  <PresentationFormat>全屏显示(4:3)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四种样式表</vt:lpstr>
      <vt:lpstr>内联式样式表.html</vt:lpstr>
      <vt:lpstr>内嵌式样式表.html</vt:lpstr>
      <vt:lpstr>外部CSS文件.css</vt:lpstr>
      <vt:lpstr>链接外部样式表.html</vt:lpstr>
      <vt:lpstr>输入外部样式表.html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四种样式表</dc:title>
  <dc:creator>Administrator</dc:creator>
  <cp:lastModifiedBy>lvdongyan</cp:lastModifiedBy>
  <cp:revision>2</cp:revision>
  <dcterms:created xsi:type="dcterms:W3CDTF">2018-09-15T01:51:25Z</dcterms:created>
  <dcterms:modified xsi:type="dcterms:W3CDTF">2020-03-06T07:29:06Z</dcterms:modified>
</cp:coreProperties>
</file>