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标记选择</a:t>
            </a:r>
            <a:r>
              <a:rPr lang="zh-CN" altLang="en-US" dirty="0" smtClean="0"/>
              <a:t>器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352675"/>
            <a:ext cx="66770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2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类选择</a:t>
            </a:r>
            <a:r>
              <a:rPr lang="zh-CN" altLang="en-US" dirty="0" smtClean="0"/>
              <a:t>器</a:t>
            </a:r>
            <a:r>
              <a:rPr lang="en-US" altLang="zh-CN" dirty="0"/>
              <a:t>.html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881188"/>
            <a:ext cx="73056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8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选择</a:t>
            </a:r>
            <a:r>
              <a:rPr lang="zh-CN" altLang="en-US" dirty="0" smtClean="0"/>
              <a:t>器</a:t>
            </a:r>
            <a:r>
              <a:rPr lang="en-US" altLang="zh-CN" dirty="0"/>
              <a:t>.html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333625"/>
            <a:ext cx="67913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伪</a:t>
            </a:r>
            <a:r>
              <a:rPr lang="zh-CN" altLang="en-US" dirty="0" smtClean="0"/>
              <a:t>类</a:t>
            </a:r>
            <a:r>
              <a:rPr lang="en-US" altLang="zh-CN" dirty="0"/>
              <a:t>.html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152650"/>
            <a:ext cx="66865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1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</a:t>
            </a:r>
            <a:r>
              <a:rPr lang="zh-CN" altLang="en-US" dirty="0" smtClean="0"/>
              <a:t>类链接目标</a:t>
            </a:r>
            <a:r>
              <a:rPr lang="en-US" altLang="zh-CN" dirty="0"/>
              <a:t>.html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26629"/>
            <a:ext cx="5099039" cy="85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2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全局选择</a:t>
            </a:r>
            <a:r>
              <a:rPr lang="zh-CN" altLang="en-US" dirty="0" smtClean="0"/>
              <a:t>器</a:t>
            </a:r>
            <a:r>
              <a:rPr lang="en-US" altLang="zh-CN" dirty="0"/>
              <a:t>.html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38375"/>
            <a:ext cx="67056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2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集体选择</a:t>
            </a:r>
            <a:r>
              <a:rPr lang="zh-CN" altLang="en-US" dirty="0" smtClean="0"/>
              <a:t>器</a:t>
            </a:r>
            <a:r>
              <a:rPr lang="en-US" altLang="zh-CN" dirty="0"/>
              <a:t>.html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976438"/>
            <a:ext cx="66960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4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继承选择</a:t>
            </a:r>
            <a:r>
              <a:rPr lang="zh-CN" altLang="en-US" dirty="0" smtClean="0"/>
              <a:t>器</a:t>
            </a:r>
            <a:r>
              <a:rPr lang="en-US" altLang="zh-CN" dirty="0"/>
              <a:t>.html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700213"/>
            <a:ext cx="68675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全屏显示(4:3)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CSS选择器</vt:lpstr>
      <vt:lpstr>标记选择器.html</vt:lpstr>
      <vt:lpstr>类选择器.html</vt:lpstr>
      <vt:lpstr>ID选择器.html</vt:lpstr>
      <vt:lpstr>伪类.html</vt:lpstr>
      <vt:lpstr>伪类链接目标.html</vt:lpstr>
      <vt:lpstr>全局选择器.html</vt:lpstr>
      <vt:lpstr>集体选择器.html</vt:lpstr>
      <vt:lpstr>继承选择器.html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CSS选择器</dc:title>
  <dc:creator>Administrator</dc:creator>
  <cp:lastModifiedBy>lvdongyan</cp:lastModifiedBy>
  <cp:revision>2</cp:revision>
  <dcterms:created xsi:type="dcterms:W3CDTF">2018-09-15T02:01:01Z</dcterms:created>
  <dcterms:modified xsi:type="dcterms:W3CDTF">2020-03-06T07:32:20Z</dcterms:modified>
</cp:coreProperties>
</file>