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2020-03-03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2020-03-03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2020-03-03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2020-03-03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2020-03-03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2020-03-03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2020-03-03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2020-03-03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2020-03-03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2020-03-03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2020-03-03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2020-03-03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属性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Font</a:t>
            </a:r>
            <a:r>
              <a:rPr lang="zh-CN" altLang="en-US" sz="4000" dirty="0" smtClean="0"/>
              <a:t>属性        文件名</a:t>
            </a:r>
            <a:r>
              <a:rPr lang="en-US" altLang="zh-CN" sz="4000" dirty="0" smtClean="0"/>
              <a:t>:font</a:t>
            </a:r>
            <a:r>
              <a:rPr lang="en-US" altLang="zh-CN" sz="4000" dirty="0" smtClean="0"/>
              <a:t>.html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1785926"/>
            <a:ext cx="5310198" cy="3982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文本</a:t>
            </a:r>
            <a:r>
              <a:rPr lang="zh-CN" altLang="en-US" sz="4000" dirty="0" smtClean="0"/>
              <a:t>属性       文件名</a:t>
            </a:r>
            <a:r>
              <a:rPr lang="en-US" altLang="zh-CN" sz="4000" dirty="0" smtClean="0"/>
              <a:t>:text.html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t="17220" r="2583" b="5293"/>
          <a:stretch>
            <a:fillRect/>
          </a:stretch>
        </p:blipFill>
        <p:spPr bwMode="auto">
          <a:xfrm>
            <a:off x="1357290" y="857232"/>
            <a:ext cx="6643734" cy="578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背景</a:t>
            </a:r>
            <a:r>
              <a:rPr lang="zh-CN" altLang="en-US" sz="3600" dirty="0" smtClean="0"/>
              <a:t>属性            文件名</a:t>
            </a:r>
            <a:r>
              <a:rPr lang="en-US" altLang="zh-CN" sz="3600" dirty="0" smtClean="0"/>
              <a:t>:background.html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1340768"/>
            <a:ext cx="7753350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9089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列表</a:t>
            </a:r>
            <a:r>
              <a:rPr lang="zh-CN" altLang="en-US" dirty="0" smtClean="0"/>
              <a:t>属性           文件名</a:t>
            </a:r>
            <a:r>
              <a:rPr lang="en-US" altLang="zh-CN" dirty="0" smtClean="0"/>
              <a:t>:list.html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98870"/>
            <a:ext cx="6314281" cy="5459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0623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盒子模型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文件名</a:t>
            </a:r>
            <a:r>
              <a:rPr lang="en-US" altLang="zh-CN" dirty="0" smtClean="0"/>
              <a:t>:</a:t>
            </a:r>
            <a:r>
              <a:rPr lang="en-US" altLang="zh-CN" dirty="0" smtClean="0"/>
              <a:t>Padding-margin-border.html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59" y="1484784"/>
            <a:ext cx="8077200" cy="506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4773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布局属性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文件名</a:t>
            </a:r>
            <a:r>
              <a:rPr lang="en-US" altLang="zh-CN" dirty="0" smtClean="0"/>
              <a:t>:Position-float.html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95776"/>
            <a:ext cx="7278960" cy="5562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9079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28</Words>
  <Application>Microsoft Office PowerPoint</Application>
  <PresentationFormat>全屏显示(4:3)</PresentationFormat>
  <Paragraphs>7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CSS属性—练习</vt:lpstr>
      <vt:lpstr>Font属性        文件名:font.html</vt:lpstr>
      <vt:lpstr>文本属性       文件名:text.html</vt:lpstr>
      <vt:lpstr>背景属性            文件名:background.html</vt:lpstr>
      <vt:lpstr>列表属性           文件名:list.html</vt:lpstr>
      <vt:lpstr>盒子模型 文件名:Padding-margin-border.html</vt:lpstr>
      <vt:lpstr>布局属性 文件名:Position-float.html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lvdongyan</cp:lastModifiedBy>
  <cp:revision>13</cp:revision>
  <dcterms:modified xsi:type="dcterms:W3CDTF">2020-03-03T02:26:53Z</dcterms:modified>
</cp:coreProperties>
</file>