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1720" y="3429000"/>
            <a:ext cx="4871464" cy="2377974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包含</a:t>
            </a:r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</a:rPr>
              <a:t>个</a:t>
            </a:r>
            <a:r>
              <a:rPr lang="en-US" altLang="zh-CN" sz="2400" dirty="0" smtClean="0">
                <a:solidFill>
                  <a:schemeClr val="tx1"/>
                </a:solidFill>
              </a:rPr>
              <a:t>html</a:t>
            </a:r>
            <a:r>
              <a:rPr lang="zh-CN" altLang="en-US" sz="2400" dirty="0" smtClean="0">
                <a:solidFill>
                  <a:schemeClr val="tx1"/>
                </a:solidFill>
              </a:rPr>
              <a:t>文件，分别为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列表</a:t>
            </a:r>
            <a:r>
              <a:rPr lang="en-US" altLang="zh-CN" sz="2400" dirty="0" smtClean="0">
                <a:solidFill>
                  <a:schemeClr val="tx1"/>
                </a:solidFill>
              </a:rPr>
              <a:t>.html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表格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r>
              <a:rPr lang="en-US" altLang="zh-CN" sz="2400" dirty="0" smtClean="0">
                <a:solidFill>
                  <a:schemeClr val="tx1"/>
                </a:solidFill>
              </a:rPr>
              <a:t>html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框架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r>
              <a:rPr lang="en-US" altLang="zh-CN" sz="2400" dirty="0" smtClean="0">
                <a:solidFill>
                  <a:schemeClr val="tx1"/>
                </a:solidFill>
              </a:rPr>
              <a:t>html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表</a:t>
            </a:r>
            <a:r>
              <a:rPr lang="zh-CN" altLang="en-US" sz="2400" dirty="0" smtClean="0">
                <a:solidFill>
                  <a:schemeClr val="tx1"/>
                </a:solidFill>
              </a:rPr>
              <a:t>单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r>
              <a:rPr lang="en-US" altLang="zh-CN" sz="2400" dirty="0" smtClean="0">
                <a:solidFill>
                  <a:schemeClr val="tx1"/>
                </a:solidFill>
              </a:rPr>
              <a:t>html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      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      文件名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表格</a:t>
            </a:r>
            <a:r>
              <a:rPr lang="en-US" altLang="zh-CN" dirty="0" smtClean="0"/>
              <a:t>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881" y="1268760"/>
            <a:ext cx="7929618" cy="668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         文件名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76676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</a:t>
            </a:r>
            <a:r>
              <a:rPr lang="zh-CN" altLang="en-US" dirty="0" smtClean="0"/>
              <a:t>单        文件名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表单</a:t>
            </a:r>
            <a:r>
              <a:rPr lang="en-US" altLang="zh-CN" dirty="0" smtClean="0"/>
              <a:t>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1412776"/>
            <a:ext cx="639127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48</Words>
  <Application>Microsoft Office PowerPoint</Application>
  <PresentationFormat>全屏显示(4:3)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HTML</vt:lpstr>
      <vt:lpstr>列表      文件名:列表.html</vt:lpstr>
      <vt:lpstr>表格      文件名:表格.html</vt:lpstr>
      <vt:lpstr>框架         文件名:框架.html</vt:lpstr>
      <vt:lpstr>表单        文件名:表单.html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cp:lastModifiedBy>lvdongyan</cp:lastModifiedBy>
  <cp:revision>7</cp:revision>
  <dcterms:modified xsi:type="dcterms:W3CDTF">2020-02-24T07:48:48Z</dcterms:modified>
</cp:coreProperties>
</file>