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AD0FA-57FD-4ECA-87B3-1EC8A8ACAE0C}" v="17" dt="2023-08-21T05:43:45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IN ZIXING#" userId="b682326b-d409-4ce0-bd6c-0bd08875c27e" providerId="ADAL" clId="{1EE791AB-A3F4-43AE-8C14-EF0AF2588D33}"/>
    <pc:docChg chg="undo custSel addSld modSld">
      <pc:chgData name="#LIN ZIXING#" userId="b682326b-d409-4ce0-bd6c-0bd08875c27e" providerId="ADAL" clId="{1EE791AB-A3F4-43AE-8C14-EF0AF2588D33}" dt="2023-08-17T07:18:30.957" v="1239" actId="14100"/>
      <pc:docMkLst>
        <pc:docMk/>
      </pc:docMkLst>
      <pc:sldChg chg="addSp delSp modSp mod">
        <pc:chgData name="#LIN ZIXING#" userId="b682326b-d409-4ce0-bd6c-0bd08875c27e" providerId="ADAL" clId="{1EE791AB-A3F4-43AE-8C14-EF0AF2588D33}" dt="2023-08-17T07:11:05.636" v="949" actId="14100"/>
        <pc:sldMkLst>
          <pc:docMk/>
          <pc:sldMk cId="1977575010" sldId="256"/>
        </pc:sldMkLst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2" creationId="{CDC4B664-C4DE-77AF-4C6E-276EE460A95C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3" creationId="{D237A20F-D019-4C0D-83FC-34210ECD3D0D}"/>
          </ac:spMkLst>
        </pc:spChg>
        <pc:spChg chg="del mod">
          <ac:chgData name="#LIN ZIXING#" userId="b682326b-d409-4ce0-bd6c-0bd08875c27e" providerId="ADAL" clId="{1EE791AB-A3F4-43AE-8C14-EF0AF2588D33}" dt="2023-08-14T01:49:18.683" v="27" actId="478"/>
          <ac:spMkLst>
            <pc:docMk/>
            <pc:sldMk cId="1977575010" sldId="256"/>
            <ac:spMk id="4" creationId="{8BE7A1D3-1C75-F1FC-B451-C3CE8723BA1F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4" creationId="{E4FF6A35-38E6-9CC7-FBCC-6561BA07455F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5" creationId="{B0290712-EB9B-5FF2-B955-4AB6F0A71869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6" creationId="{4C61354D-DC76-EDDD-7CD9-08E6D274C8BC}"/>
          </ac:spMkLst>
        </pc:spChg>
        <pc:spChg chg="del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7" creationId="{B8F2F96E-783F-476C-701F-F7D08D74DBEF}"/>
          </ac:spMkLst>
        </pc:spChg>
        <pc:spChg chg="del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8" creationId="{8E1D89D5-62E3-EFEC-859C-B9226E24CC07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9" creationId="{85B1436F-641C-8798-A44E-591109C44D17}"/>
          </ac:spMkLst>
        </pc:spChg>
        <pc:spChg chg="add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9" creationId="{F3F0439A-0F14-4462-6CDA-DED1F7EAC713}"/>
          </ac:spMkLst>
        </pc:spChg>
        <pc:spChg chg="add del mod">
          <ac:chgData name="#LIN ZIXING#" userId="b682326b-d409-4ce0-bd6c-0bd08875c27e" providerId="ADAL" clId="{1EE791AB-A3F4-43AE-8C14-EF0AF2588D33}" dt="2023-08-17T06:48:38.265" v="550"/>
          <ac:spMkLst>
            <pc:docMk/>
            <pc:sldMk cId="1977575010" sldId="256"/>
            <ac:spMk id="17" creationId="{218F3F30-CA80-3563-74F1-8C473D67393F}"/>
          </ac:spMkLst>
        </pc:spChg>
        <pc:spChg chg="del mod ord">
          <ac:chgData name="#LIN ZIXING#" userId="b682326b-d409-4ce0-bd6c-0bd08875c27e" providerId="ADAL" clId="{1EE791AB-A3F4-43AE-8C14-EF0AF2588D33}" dt="2023-08-17T07:10:35.366" v="938" actId="207"/>
          <ac:spMkLst>
            <pc:docMk/>
            <pc:sldMk cId="1977575010" sldId="256"/>
            <ac:spMk id="18" creationId="{5FD97A84-0159-B961-1645-5C91A27AD1DC}"/>
          </ac:spMkLst>
        </pc:spChg>
        <pc:spChg chg="add del mod">
          <ac:chgData name="#LIN ZIXING#" userId="b682326b-d409-4ce0-bd6c-0bd08875c27e" providerId="ADAL" clId="{1EE791AB-A3F4-43AE-8C14-EF0AF2588D33}" dt="2023-08-17T06:48:38.265" v="550"/>
          <ac:spMkLst>
            <pc:docMk/>
            <pc:sldMk cId="1977575010" sldId="256"/>
            <ac:spMk id="19" creationId="{07ED2CA8-842C-B726-412F-9D75396DD331}"/>
          </ac:spMkLst>
        </pc:spChg>
        <pc:spChg chg="add mod">
          <ac:chgData name="#LIN ZIXING#" userId="b682326b-d409-4ce0-bd6c-0bd08875c27e" providerId="ADAL" clId="{1EE791AB-A3F4-43AE-8C14-EF0AF2588D33}" dt="2023-08-14T03:13:04.793" v="200" actId="1076"/>
          <ac:spMkLst>
            <pc:docMk/>
            <pc:sldMk cId="1977575010" sldId="256"/>
            <ac:spMk id="19" creationId="{79B7418F-3D24-AB7D-2C71-1A3B7E8D6416}"/>
          </ac:spMkLst>
        </pc:spChg>
        <pc:spChg chg="del mod">
          <ac:chgData name="#LIN ZIXING#" userId="b682326b-d409-4ce0-bd6c-0bd08875c27e" providerId="ADAL" clId="{1EE791AB-A3F4-43AE-8C14-EF0AF2588D33}" dt="2023-08-17T07:10:46.290" v="943" actId="114"/>
          <ac:spMkLst>
            <pc:docMk/>
            <pc:sldMk cId="1977575010" sldId="256"/>
            <ac:spMk id="21" creationId="{DBB6918C-3A3B-04B3-D45C-5AF99FEEEBEC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27" creationId="{B15426AF-F03B-8CAD-A918-E40CD5B6613D}"/>
          </ac:spMkLst>
        </pc:spChg>
        <pc:spChg chg="add mod">
          <ac:chgData name="#LIN ZIXING#" userId="b682326b-d409-4ce0-bd6c-0bd08875c27e" providerId="ADAL" clId="{1EE791AB-A3F4-43AE-8C14-EF0AF2588D33}" dt="2023-08-14T03:15:51.866" v="331" actId="1076"/>
          <ac:spMkLst>
            <pc:docMk/>
            <pc:sldMk cId="1977575010" sldId="256"/>
            <ac:spMk id="32" creationId="{663A7A5C-D311-A48D-4B0D-8F6E7F928976}"/>
          </ac:spMkLst>
        </pc:spChg>
        <pc:spChg chg="add 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36" creationId="{C284001E-6529-FAD9-E067-BCA2EE6C0379}"/>
          </ac:spMkLst>
        </pc:spChg>
        <pc:spChg chg="mod">
          <ac:chgData name="#LIN ZIXING#" userId="b682326b-d409-4ce0-bd6c-0bd08875c27e" providerId="ADAL" clId="{1EE791AB-A3F4-43AE-8C14-EF0AF2588D33}" dt="2023-08-17T07:09:30.214" v="883" actId="1076"/>
          <ac:spMkLst>
            <pc:docMk/>
            <pc:sldMk cId="1977575010" sldId="256"/>
            <ac:spMk id="37" creationId="{3F3BD31A-8F96-53A5-A75A-73BFE99F74F8}"/>
          </ac:spMkLst>
        </pc:spChg>
        <pc:spChg chg="add del mod">
          <ac:chgData name="#LIN ZIXING#" userId="b682326b-d409-4ce0-bd6c-0bd08875c27e" providerId="ADAL" clId="{1EE791AB-A3F4-43AE-8C14-EF0AF2588D33}" dt="2023-08-14T03:15:51.433" v="318"/>
          <ac:spMkLst>
            <pc:docMk/>
            <pc:sldMk cId="1977575010" sldId="256"/>
            <ac:spMk id="43" creationId="{A6DF80BB-8CC2-5542-B4D0-150E04D07AE3}"/>
          </ac:spMkLst>
        </pc:spChg>
        <pc:picChg chg="add del mod">
          <ac:chgData name="#LIN ZIXING#" userId="b682326b-d409-4ce0-bd6c-0bd08875c27e" providerId="ADAL" clId="{1EE791AB-A3F4-43AE-8C14-EF0AF2588D33}" dt="2023-08-17T07:00:57.592" v="708" actId="478"/>
          <ac:picMkLst>
            <pc:docMk/>
            <pc:sldMk cId="1977575010" sldId="256"/>
            <ac:picMk id="49" creationId="{E94FF360-D726-EF44-3921-0D8B124ACCA6}"/>
          </ac:picMkLst>
        </pc:picChg>
        <pc:picChg chg="add del mod">
          <ac:chgData name="#LIN ZIXING#" userId="b682326b-d409-4ce0-bd6c-0bd08875c27e" providerId="ADAL" clId="{1EE791AB-A3F4-43AE-8C14-EF0AF2588D33}" dt="2023-08-17T07:00:57.592" v="708" actId="478"/>
          <ac:picMkLst>
            <pc:docMk/>
            <pc:sldMk cId="1977575010" sldId="256"/>
            <ac:picMk id="51" creationId="{A8AC51EC-D728-893C-43F3-244D20CF8917}"/>
          </ac:picMkLst>
        </pc:picChg>
        <pc:picChg chg="add del mod">
          <ac:chgData name="#LIN ZIXING#" userId="b682326b-d409-4ce0-bd6c-0bd08875c27e" providerId="ADAL" clId="{1EE791AB-A3F4-43AE-8C14-EF0AF2588D33}" dt="2023-08-17T07:00:57.592" v="708" actId="478"/>
          <ac:picMkLst>
            <pc:docMk/>
            <pc:sldMk cId="1977575010" sldId="256"/>
            <ac:picMk id="53" creationId="{15BBC2A2-A8B1-941B-AFCE-BDA8A597E515}"/>
          </ac:picMkLst>
        </pc:picChg>
        <pc:picChg chg="add mod">
          <ac:chgData name="#LIN ZIXING#" userId="b682326b-d409-4ce0-bd6c-0bd08875c27e" providerId="ADAL" clId="{1EE791AB-A3F4-43AE-8C14-EF0AF2588D33}" dt="2023-08-17T07:09:30.214" v="883" actId="1076"/>
          <ac:picMkLst>
            <pc:docMk/>
            <pc:sldMk cId="1977575010" sldId="256"/>
            <ac:picMk id="55" creationId="{82634720-1F4D-6F4D-FF41-17ABAF5F541C}"/>
          </ac:picMkLst>
        </pc:picChg>
        <pc:picChg chg="add mod">
          <ac:chgData name="#LIN ZIXING#" userId="b682326b-d409-4ce0-bd6c-0bd08875c27e" providerId="ADAL" clId="{1EE791AB-A3F4-43AE-8C14-EF0AF2588D33}" dt="2023-08-17T07:11:00.745" v="945" actId="1076"/>
          <ac:picMkLst>
            <pc:docMk/>
            <pc:sldMk cId="1977575010" sldId="256"/>
            <ac:picMk id="57" creationId="{1DA668C3-2122-1B54-AA23-AFE610DD7747}"/>
          </ac:picMkLst>
        </pc:picChg>
        <pc:picChg chg="add del mod modCrop">
          <ac:chgData name="#LIN ZIXING#" userId="b682326b-d409-4ce0-bd6c-0bd08875c27e" providerId="ADAL" clId="{1EE791AB-A3F4-43AE-8C14-EF0AF2588D33}" dt="2023-08-17T07:08:55.453" v="870" actId="478"/>
          <ac:picMkLst>
            <pc:docMk/>
            <pc:sldMk cId="1977575010" sldId="256"/>
            <ac:picMk id="59" creationId="{FAD2994E-8949-DC3B-5696-0EB88BFDF769}"/>
          </ac:picMkLst>
        </pc:picChg>
        <pc:picChg chg="add mod">
          <ac:chgData name="#LIN ZIXING#" userId="b682326b-d409-4ce0-bd6c-0bd08875c27e" providerId="ADAL" clId="{1EE791AB-A3F4-43AE-8C14-EF0AF2588D33}" dt="2023-08-17T07:11:03.390" v="947" actId="14100"/>
          <ac:picMkLst>
            <pc:docMk/>
            <pc:sldMk cId="1977575010" sldId="256"/>
            <ac:picMk id="61" creationId="{F00C7E67-BDDD-75D5-FE35-55D9A524286F}"/>
          </ac:picMkLst>
        </pc:picChg>
        <pc:picChg chg="add del">
          <ac:chgData name="#LIN ZIXING#" userId="b682326b-d409-4ce0-bd6c-0bd08875c27e" providerId="ADAL" clId="{1EE791AB-A3F4-43AE-8C14-EF0AF2588D33}" dt="2023-08-17T07:06:57.350" v="842"/>
          <ac:picMkLst>
            <pc:docMk/>
            <pc:sldMk cId="1977575010" sldId="256"/>
            <ac:picMk id="1026" creationId="{9BA76FBB-A580-EE03-8378-01F836083B31}"/>
          </ac:picMkLst>
        </pc:picChg>
        <pc:picChg chg="add del mod">
          <ac:chgData name="#LIN ZIXING#" userId="b682326b-d409-4ce0-bd6c-0bd08875c27e" providerId="ADAL" clId="{1EE791AB-A3F4-43AE-8C14-EF0AF2588D33}" dt="2023-08-17T07:07:52.451" v="854" actId="478"/>
          <ac:picMkLst>
            <pc:docMk/>
            <pc:sldMk cId="1977575010" sldId="256"/>
            <ac:picMk id="1028" creationId="{D89972C5-1680-6283-6966-7B542AFA3637}"/>
          </ac:picMkLst>
        </pc:picChg>
        <pc:picChg chg="add mod">
          <ac:chgData name="#LIN ZIXING#" userId="b682326b-d409-4ce0-bd6c-0bd08875c27e" providerId="ADAL" clId="{1EE791AB-A3F4-43AE-8C14-EF0AF2588D33}" dt="2023-08-17T07:11:05.636" v="949" actId="14100"/>
          <ac:picMkLst>
            <pc:docMk/>
            <pc:sldMk cId="1977575010" sldId="256"/>
            <ac:picMk id="1030" creationId="{3A20705B-7F7B-34AC-9AED-EA99531FB7AB}"/>
          </ac:picMkLst>
        </pc:picChg>
        <pc:cxnChg chg="mod or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12" creationId="{20B76AC2-BCC6-5452-C2E5-429EDBCE9EA8}"/>
          </ac:cxnSpMkLst>
        </pc:cxnChg>
        <pc:cxnChg chg="del mod">
          <ac:chgData name="#LIN ZIXING#" userId="b682326b-d409-4ce0-bd6c-0bd08875c27e" providerId="ADAL" clId="{1EE791AB-A3F4-43AE-8C14-EF0AF2588D33}" dt="2023-08-14T01:50:04.550" v="38" actId="478"/>
          <ac:cxnSpMkLst>
            <pc:docMk/>
            <pc:sldMk cId="1977575010" sldId="256"/>
            <ac:cxnSpMk id="14" creationId="{B846E977-4765-A4BD-60B3-2A3F5FFE97E3}"/>
          </ac:cxnSpMkLst>
        </pc:cxnChg>
        <pc:cxnChg chg="mod or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15" creationId="{754B8258-7642-3E93-B632-3C9DAF783D26}"/>
          </ac:cxnSpMkLst>
        </pc:cxnChg>
        <pc:cxnChg chg="add mo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16" creationId="{FD3D807E-4633-E226-A9B8-26202F22DA74}"/>
          </ac:cxnSpMkLst>
        </pc:cxnChg>
        <pc:cxnChg chg="mod or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20" creationId="{18A00980-4004-123B-5E2D-2EAC2C57EABE}"/>
          </ac:cxnSpMkLst>
        </pc:cxnChg>
        <pc:cxnChg chg="mo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23" creationId="{A19B92FF-12C2-1AA2-20B7-CD7CA5A432B8}"/>
          </ac:cxnSpMkLst>
        </pc:cxnChg>
        <pc:cxnChg chg="mod">
          <ac:chgData name="#LIN ZIXING#" userId="b682326b-d409-4ce0-bd6c-0bd08875c27e" providerId="ADAL" clId="{1EE791AB-A3F4-43AE-8C14-EF0AF2588D33}" dt="2023-08-17T07:09:30.214" v="883" actId="1076"/>
          <ac:cxnSpMkLst>
            <pc:docMk/>
            <pc:sldMk cId="1977575010" sldId="256"/>
            <ac:cxnSpMk id="31" creationId="{E4218904-9C15-05CF-0C59-D4F3700A6A35}"/>
          </ac:cxnSpMkLst>
        </pc:cxnChg>
        <pc:cxnChg chg="add del mod">
          <ac:chgData name="#LIN ZIXING#" userId="b682326b-d409-4ce0-bd6c-0bd08875c27e" providerId="ADAL" clId="{1EE791AB-A3F4-43AE-8C14-EF0AF2588D33}" dt="2023-08-14T03:15:51.834" v="330"/>
          <ac:cxnSpMkLst>
            <pc:docMk/>
            <pc:sldMk cId="1977575010" sldId="256"/>
            <ac:cxnSpMk id="33" creationId="{A5BCFB5D-BE66-95DE-410D-D83EB6E6BC05}"/>
          </ac:cxnSpMkLst>
        </pc:cxnChg>
        <pc:cxnChg chg="add del mod">
          <ac:chgData name="#LIN ZIXING#" userId="b682326b-d409-4ce0-bd6c-0bd08875c27e" providerId="ADAL" clId="{1EE791AB-A3F4-43AE-8C14-EF0AF2588D33}" dt="2023-08-14T03:15:51.695" v="326"/>
          <ac:cxnSpMkLst>
            <pc:docMk/>
            <pc:sldMk cId="1977575010" sldId="256"/>
            <ac:cxnSpMk id="36" creationId="{BA2B6153-875D-EC23-619A-96B61A89E21C}"/>
          </ac:cxnSpMkLst>
        </pc:cxnChg>
        <pc:cxnChg chg="add del mod">
          <ac:chgData name="#LIN ZIXING#" userId="b682326b-d409-4ce0-bd6c-0bd08875c27e" providerId="ADAL" clId="{1EE791AB-A3F4-43AE-8C14-EF0AF2588D33}" dt="2023-08-14T03:15:51.570" v="322"/>
          <ac:cxnSpMkLst>
            <pc:docMk/>
            <pc:sldMk cId="1977575010" sldId="256"/>
            <ac:cxnSpMk id="40" creationId="{C07284A8-9345-2264-6196-585FCF49D260}"/>
          </ac:cxnSpMkLst>
        </pc:cxnChg>
      </pc:sldChg>
      <pc:sldChg chg="add">
        <pc:chgData name="#LIN ZIXING#" userId="b682326b-d409-4ce0-bd6c-0bd08875c27e" providerId="ADAL" clId="{1EE791AB-A3F4-43AE-8C14-EF0AF2588D33}" dt="2023-08-14T03:16:01.627" v="332"/>
        <pc:sldMkLst>
          <pc:docMk/>
          <pc:sldMk cId="2174691394" sldId="258"/>
        </pc:sldMkLst>
      </pc:sldChg>
      <pc:sldChg chg="addSp delSp modSp new mod">
        <pc:chgData name="#LIN ZIXING#" userId="b682326b-d409-4ce0-bd6c-0bd08875c27e" providerId="ADAL" clId="{1EE791AB-A3F4-43AE-8C14-EF0AF2588D33}" dt="2023-08-17T07:18:30.957" v="1239" actId="14100"/>
        <pc:sldMkLst>
          <pc:docMk/>
          <pc:sldMk cId="3794784425" sldId="259"/>
        </pc:sldMkLst>
        <pc:spChg chg="del">
          <ac:chgData name="#LIN ZIXING#" userId="b682326b-d409-4ce0-bd6c-0bd08875c27e" providerId="ADAL" clId="{1EE791AB-A3F4-43AE-8C14-EF0AF2588D33}" dt="2023-08-17T07:11:20.628" v="951" actId="478"/>
          <ac:spMkLst>
            <pc:docMk/>
            <pc:sldMk cId="3794784425" sldId="259"/>
            <ac:spMk id="2" creationId="{8BB7C487-4A87-826D-D491-2AD1721058CD}"/>
          </ac:spMkLst>
        </pc:spChg>
        <pc:spChg chg="del">
          <ac:chgData name="#LIN ZIXING#" userId="b682326b-d409-4ce0-bd6c-0bd08875c27e" providerId="ADAL" clId="{1EE791AB-A3F4-43AE-8C14-EF0AF2588D33}" dt="2023-08-17T07:11:20.628" v="951" actId="478"/>
          <ac:spMkLst>
            <pc:docMk/>
            <pc:sldMk cId="3794784425" sldId="259"/>
            <ac:spMk id="3" creationId="{311D591C-E2BF-8A56-11BD-5D0A56534AF4}"/>
          </ac:spMkLst>
        </pc:spChg>
        <pc:spChg chg="add mod ord">
          <ac:chgData name="#LIN ZIXING#" userId="b682326b-d409-4ce0-bd6c-0bd08875c27e" providerId="ADAL" clId="{1EE791AB-A3F4-43AE-8C14-EF0AF2588D33}" dt="2023-08-17T07:15:47.902" v="1171" actId="20577"/>
          <ac:spMkLst>
            <pc:docMk/>
            <pc:sldMk cId="3794784425" sldId="259"/>
            <ac:spMk id="4" creationId="{8AC46676-C3DE-3A69-5867-3FD29386E702}"/>
          </ac:spMkLst>
        </pc:spChg>
        <pc:spChg chg="add mod">
          <ac:chgData name="#LIN ZIXING#" userId="b682326b-d409-4ce0-bd6c-0bd08875c27e" providerId="ADAL" clId="{1EE791AB-A3F4-43AE-8C14-EF0AF2588D33}" dt="2023-08-17T07:16:21.998" v="1183" actId="20577"/>
          <ac:spMkLst>
            <pc:docMk/>
            <pc:sldMk cId="3794784425" sldId="259"/>
            <ac:spMk id="6" creationId="{9528CE54-9BD9-C32E-AC07-02610C7713D3}"/>
          </ac:spMkLst>
        </pc:spChg>
        <pc:spChg chg="add mod">
          <ac:chgData name="#LIN ZIXING#" userId="b682326b-d409-4ce0-bd6c-0bd08875c27e" providerId="ADAL" clId="{1EE791AB-A3F4-43AE-8C14-EF0AF2588D33}" dt="2023-08-17T07:16:10.096" v="1176" actId="14100"/>
          <ac:spMkLst>
            <pc:docMk/>
            <pc:sldMk cId="3794784425" sldId="259"/>
            <ac:spMk id="9" creationId="{90B48F91-2626-80F3-A6A9-0D1BB985F8A6}"/>
          </ac:spMkLst>
        </pc:spChg>
        <pc:spChg chg="add mod">
          <ac:chgData name="#LIN ZIXING#" userId="b682326b-d409-4ce0-bd6c-0bd08875c27e" providerId="ADAL" clId="{1EE791AB-A3F4-43AE-8C14-EF0AF2588D33}" dt="2023-08-17T07:15:08.995" v="1155" actId="1076"/>
          <ac:spMkLst>
            <pc:docMk/>
            <pc:sldMk cId="3794784425" sldId="259"/>
            <ac:spMk id="10" creationId="{D253233C-A564-030D-D209-7C003816BF68}"/>
          </ac:spMkLst>
        </pc:spChg>
        <pc:spChg chg="add mod">
          <ac:chgData name="#LIN ZIXING#" userId="b682326b-d409-4ce0-bd6c-0bd08875c27e" providerId="ADAL" clId="{1EE791AB-A3F4-43AE-8C14-EF0AF2588D33}" dt="2023-08-17T07:15:08.995" v="1155" actId="1076"/>
          <ac:spMkLst>
            <pc:docMk/>
            <pc:sldMk cId="3794784425" sldId="259"/>
            <ac:spMk id="12" creationId="{5BAA895E-E34B-B5AD-2B35-B63293A4479B}"/>
          </ac:spMkLst>
        </pc:spChg>
        <pc:spChg chg="add mod">
          <ac:chgData name="#LIN ZIXING#" userId="b682326b-d409-4ce0-bd6c-0bd08875c27e" providerId="ADAL" clId="{1EE791AB-A3F4-43AE-8C14-EF0AF2588D33}" dt="2023-08-17T07:15:08.995" v="1155" actId="1076"/>
          <ac:spMkLst>
            <pc:docMk/>
            <pc:sldMk cId="3794784425" sldId="259"/>
            <ac:spMk id="13" creationId="{14EF9C2F-2973-FC00-F010-C68E0BDECEA4}"/>
          </ac:spMkLst>
        </pc:spChg>
        <pc:spChg chg="add del mod">
          <ac:chgData name="#LIN ZIXING#" userId="b682326b-d409-4ce0-bd6c-0bd08875c27e" providerId="ADAL" clId="{1EE791AB-A3F4-43AE-8C14-EF0AF2588D33}" dt="2023-08-17T07:15:59.664" v="1174" actId="478"/>
          <ac:spMkLst>
            <pc:docMk/>
            <pc:sldMk cId="3794784425" sldId="259"/>
            <ac:spMk id="31" creationId="{BC12F1A8-8875-9E46-1898-0BD3A311DCF6}"/>
          </ac:spMkLst>
        </pc:spChg>
        <pc:spChg chg="add mod">
          <ac:chgData name="#LIN ZIXING#" userId="b682326b-d409-4ce0-bd6c-0bd08875c27e" providerId="ADAL" clId="{1EE791AB-A3F4-43AE-8C14-EF0AF2588D33}" dt="2023-08-17T07:18:14.862" v="1236" actId="1035"/>
          <ac:spMkLst>
            <pc:docMk/>
            <pc:sldMk cId="3794784425" sldId="259"/>
            <ac:spMk id="44" creationId="{96921E7C-D9CD-46A2-27DC-5D7C769AECF9}"/>
          </ac:spMkLst>
        </pc:spChg>
        <pc:picChg chg="add mod">
          <ac:chgData name="#LIN ZIXING#" userId="b682326b-d409-4ce0-bd6c-0bd08875c27e" providerId="ADAL" clId="{1EE791AB-A3F4-43AE-8C14-EF0AF2588D33}" dt="2023-08-17T07:17:00.863" v="1188" actId="1076"/>
          <ac:picMkLst>
            <pc:docMk/>
            <pc:sldMk cId="3794784425" sldId="259"/>
            <ac:picMk id="40" creationId="{F239C7BA-EAC4-9171-29A0-D0C71D24B081}"/>
          </ac:picMkLst>
        </pc:picChg>
        <pc:picChg chg="add mod">
          <ac:chgData name="#LIN ZIXING#" userId="b682326b-d409-4ce0-bd6c-0bd08875c27e" providerId="ADAL" clId="{1EE791AB-A3F4-43AE-8C14-EF0AF2588D33}" dt="2023-08-17T07:18:30.957" v="1239" actId="14100"/>
          <ac:picMkLst>
            <pc:docMk/>
            <pc:sldMk cId="3794784425" sldId="259"/>
            <ac:picMk id="48" creationId="{A2C51752-A3F3-0ECB-E921-47B0BFED8438}"/>
          </ac:picMkLst>
        </pc:picChg>
        <pc:picChg chg="add mod">
          <ac:chgData name="#LIN ZIXING#" userId="b682326b-d409-4ce0-bd6c-0bd08875c27e" providerId="ADAL" clId="{1EE791AB-A3F4-43AE-8C14-EF0AF2588D33}" dt="2023-08-17T07:17:18.728" v="1194" actId="14100"/>
          <ac:picMkLst>
            <pc:docMk/>
            <pc:sldMk cId="3794784425" sldId="259"/>
            <ac:picMk id="2050" creationId="{8D4E4846-B9B8-7390-EB61-771187A2E916}"/>
          </ac:picMkLst>
        </pc:picChg>
        <pc:picChg chg="add mod">
          <ac:chgData name="#LIN ZIXING#" userId="b682326b-d409-4ce0-bd6c-0bd08875c27e" providerId="ADAL" clId="{1EE791AB-A3F4-43AE-8C14-EF0AF2588D33}" dt="2023-08-17T07:17:37.872" v="1200" actId="1076"/>
          <ac:picMkLst>
            <pc:docMk/>
            <pc:sldMk cId="3794784425" sldId="259"/>
            <ac:picMk id="2052" creationId="{3CA1B907-3443-EBAF-2E1E-C2D867D0D600}"/>
          </ac:picMkLst>
        </pc:picChg>
        <pc:cxnChg chg="add mod">
          <ac:chgData name="#LIN ZIXING#" userId="b682326b-d409-4ce0-bd6c-0bd08875c27e" providerId="ADAL" clId="{1EE791AB-A3F4-43AE-8C14-EF0AF2588D33}" dt="2023-08-17T07:16:16.324" v="1179" actId="14100"/>
          <ac:cxnSpMkLst>
            <pc:docMk/>
            <pc:sldMk cId="3794784425" sldId="259"/>
            <ac:cxnSpMk id="5" creationId="{CD2F693F-2334-1D32-ED3D-C6C5161372BD}"/>
          </ac:cxnSpMkLst>
        </pc:cxnChg>
        <pc:cxnChg chg="add mod">
          <ac:chgData name="#LIN ZIXING#" userId="b682326b-d409-4ce0-bd6c-0bd08875c27e" providerId="ADAL" clId="{1EE791AB-A3F4-43AE-8C14-EF0AF2588D33}" dt="2023-08-17T07:15:08.995" v="1155" actId="1076"/>
          <ac:cxnSpMkLst>
            <pc:docMk/>
            <pc:sldMk cId="3794784425" sldId="259"/>
            <ac:cxnSpMk id="14" creationId="{33FF77F4-1A21-44FB-DB9E-852B60719295}"/>
          </ac:cxnSpMkLst>
        </pc:cxnChg>
        <pc:cxnChg chg="add mod">
          <ac:chgData name="#LIN ZIXING#" userId="b682326b-d409-4ce0-bd6c-0bd08875c27e" providerId="ADAL" clId="{1EE791AB-A3F4-43AE-8C14-EF0AF2588D33}" dt="2023-08-17T07:15:08.995" v="1155" actId="1076"/>
          <ac:cxnSpMkLst>
            <pc:docMk/>
            <pc:sldMk cId="3794784425" sldId="259"/>
            <ac:cxnSpMk id="17" creationId="{3AB67B6E-FE43-AB19-B9A3-9F78992AD7C7}"/>
          </ac:cxnSpMkLst>
        </pc:cxnChg>
        <pc:cxnChg chg="add del mod">
          <ac:chgData name="#LIN ZIXING#" userId="b682326b-d409-4ce0-bd6c-0bd08875c27e" providerId="ADAL" clId="{1EE791AB-A3F4-43AE-8C14-EF0AF2588D33}" dt="2023-08-17T07:15:20.205" v="1161" actId="478"/>
          <ac:cxnSpMkLst>
            <pc:docMk/>
            <pc:sldMk cId="3794784425" sldId="259"/>
            <ac:cxnSpMk id="23" creationId="{07D87032-187C-944F-63B4-C84FA91B9D6E}"/>
          </ac:cxnSpMkLst>
        </pc:cxnChg>
        <pc:cxnChg chg="add mod">
          <ac:chgData name="#LIN ZIXING#" userId="b682326b-d409-4ce0-bd6c-0bd08875c27e" providerId="ADAL" clId="{1EE791AB-A3F4-43AE-8C14-EF0AF2588D33}" dt="2023-08-17T07:16:10.096" v="1176" actId="14100"/>
          <ac:cxnSpMkLst>
            <pc:docMk/>
            <pc:sldMk cId="3794784425" sldId="259"/>
            <ac:cxnSpMk id="27" creationId="{187DA8AE-ED81-26D6-6430-9806047D3E08}"/>
          </ac:cxnSpMkLst>
        </pc:cxnChg>
        <pc:cxnChg chg="add mod">
          <ac:chgData name="#LIN ZIXING#" userId="b682326b-d409-4ce0-bd6c-0bd08875c27e" providerId="ADAL" clId="{1EE791AB-A3F4-43AE-8C14-EF0AF2588D33}" dt="2023-08-17T07:16:10.096" v="1176" actId="14100"/>
          <ac:cxnSpMkLst>
            <pc:docMk/>
            <pc:sldMk cId="3794784425" sldId="259"/>
            <ac:cxnSpMk id="32" creationId="{79788BE7-1884-8E30-9D8A-2D6A1D1C5421}"/>
          </ac:cxnSpMkLst>
        </pc:cxnChg>
        <pc:cxnChg chg="add mod">
          <ac:chgData name="#LIN ZIXING#" userId="b682326b-d409-4ce0-bd6c-0bd08875c27e" providerId="ADAL" clId="{1EE791AB-A3F4-43AE-8C14-EF0AF2588D33}" dt="2023-08-17T07:18:14.862" v="1236" actId="1035"/>
          <ac:cxnSpMkLst>
            <pc:docMk/>
            <pc:sldMk cId="3794784425" sldId="259"/>
            <ac:cxnSpMk id="41" creationId="{DF8E4AB3-3FAB-247D-6622-C3617BB99D60}"/>
          </ac:cxnSpMkLst>
        </pc:cxnChg>
      </pc:sldChg>
    </pc:docChg>
  </pc:docChgLst>
  <pc:docChgLst>
    <pc:chgData name="#LIN ZIXING#" userId="b682326b-d409-4ce0-bd6c-0bd08875c27e" providerId="ADAL" clId="{33711CB5-58FE-41FE-8076-612DEF7ED372}"/>
    <pc:docChg chg="undo custSel addSld modSld">
      <pc:chgData name="#LIN ZIXING#" userId="b682326b-d409-4ce0-bd6c-0bd08875c27e" providerId="ADAL" clId="{33711CB5-58FE-41FE-8076-612DEF7ED372}" dt="2023-06-30T02:02:42.364" v="521" actId="1035"/>
      <pc:docMkLst>
        <pc:docMk/>
      </pc:docMkLst>
      <pc:sldChg chg="addSp modSp mod">
        <pc:chgData name="#LIN ZIXING#" userId="b682326b-d409-4ce0-bd6c-0bd08875c27e" providerId="ADAL" clId="{33711CB5-58FE-41FE-8076-612DEF7ED372}" dt="2023-06-29T06:01:51.858" v="194" actId="404"/>
        <pc:sldMkLst>
          <pc:docMk/>
          <pc:sldMk cId="1977575010" sldId="256"/>
        </pc:sldMkLst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4" creationId="{8BE7A1D3-1C75-F1FC-B451-C3CE8723BA1F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5" creationId="{B0290712-EB9B-5FF2-B955-4AB6F0A71869}"/>
          </ac:spMkLst>
        </pc:spChg>
        <pc:spChg chg="mod">
          <ac:chgData name="#LIN ZIXING#" userId="b682326b-d409-4ce0-bd6c-0bd08875c27e" providerId="ADAL" clId="{33711CB5-58FE-41FE-8076-612DEF7ED372}" dt="2023-06-29T06:01:51.858" v="194" actId="404"/>
          <ac:spMkLst>
            <pc:docMk/>
            <pc:sldMk cId="1977575010" sldId="256"/>
            <ac:spMk id="6" creationId="{4C61354D-DC76-EDDD-7CD9-08E6D274C8BC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7" creationId="{B8F2F96E-783F-476C-701F-F7D08D74DBEF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8" creationId="{8E1D89D5-62E3-EFEC-859C-B9226E24CC07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18" creationId="{5FD97A84-0159-B961-1645-5C91A27AD1DC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21" creationId="{DBB6918C-3A3B-04B3-D45C-5AF99FEEEBEC}"/>
          </ac:spMkLst>
        </pc:spChg>
        <pc:spChg chg="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27" creationId="{B15426AF-F03B-8CAD-A918-E40CD5B6613D}"/>
          </ac:spMkLst>
        </pc:spChg>
        <pc:spChg chg="add mod">
          <ac:chgData name="#LIN ZIXING#" userId="b682326b-d409-4ce0-bd6c-0bd08875c27e" providerId="ADAL" clId="{33711CB5-58FE-41FE-8076-612DEF7ED372}" dt="2023-06-29T06:01:40.988" v="193" actId="2711"/>
          <ac:spMkLst>
            <pc:docMk/>
            <pc:sldMk cId="1977575010" sldId="256"/>
            <ac:spMk id="37" creationId="{3F3BD31A-8F96-53A5-A75A-73BFE99F74F8}"/>
          </ac:spMkLst>
        </pc:sp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12" creationId="{20B76AC2-BCC6-5452-C2E5-429EDBCE9EA8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14" creationId="{B846E977-4765-A4BD-60B3-2A3F5FFE97E3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15" creationId="{754B8258-7642-3E93-B632-3C9DAF783D26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20" creationId="{18A00980-4004-123B-5E2D-2EAC2C57EABE}"/>
          </ac:cxnSpMkLst>
        </pc:cxnChg>
        <pc:cxnChg chg="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23" creationId="{A19B92FF-12C2-1AA2-20B7-CD7CA5A432B8}"/>
          </ac:cxnSpMkLst>
        </pc:cxnChg>
        <pc:cxnChg chg="add mod">
          <ac:chgData name="#LIN ZIXING#" userId="b682326b-d409-4ce0-bd6c-0bd08875c27e" providerId="ADAL" clId="{33711CB5-58FE-41FE-8076-612DEF7ED372}" dt="2023-06-29T06:01:25.240" v="192" actId="1037"/>
          <ac:cxnSpMkLst>
            <pc:docMk/>
            <pc:sldMk cId="1977575010" sldId="256"/>
            <ac:cxnSpMk id="31" creationId="{E4218904-9C15-05CF-0C59-D4F3700A6A35}"/>
          </ac:cxnSpMkLst>
        </pc:cxnChg>
      </pc:sldChg>
      <pc:sldChg chg="addSp delSp modSp new mod">
        <pc:chgData name="#LIN ZIXING#" userId="b682326b-d409-4ce0-bd6c-0bd08875c27e" providerId="ADAL" clId="{33711CB5-58FE-41FE-8076-612DEF7ED372}" dt="2023-06-30T02:02:42.364" v="521" actId="1035"/>
        <pc:sldMkLst>
          <pc:docMk/>
          <pc:sldMk cId="3901219955" sldId="257"/>
        </pc:sldMkLst>
        <pc:spChg chg="del">
          <ac:chgData name="#LIN ZIXING#" userId="b682326b-d409-4ce0-bd6c-0bd08875c27e" providerId="ADAL" clId="{33711CB5-58FE-41FE-8076-612DEF7ED372}" dt="2023-06-30T01:55:04.122" v="196" actId="478"/>
          <ac:spMkLst>
            <pc:docMk/>
            <pc:sldMk cId="3901219955" sldId="257"/>
            <ac:spMk id="2" creationId="{21320936-AA36-645A-3533-B4A99D0F6392}"/>
          </ac:spMkLst>
        </pc:spChg>
        <pc:spChg chg="del">
          <ac:chgData name="#LIN ZIXING#" userId="b682326b-d409-4ce0-bd6c-0bd08875c27e" providerId="ADAL" clId="{33711CB5-58FE-41FE-8076-612DEF7ED372}" dt="2023-06-30T01:55:06.270" v="197" actId="478"/>
          <ac:spMkLst>
            <pc:docMk/>
            <pc:sldMk cId="3901219955" sldId="257"/>
            <ac:spMk id="3" creationId="{BD6771DE-8329-DA24-272F-AA3D56DC524C}"/>
          </ac:spMkLst>
        </pc:spChg>
        <pc:spChg chg="add del mod">
          <ac:chgData name="#LIN ZIXING#" userId="b682326b-d409-4ce0-bd6c-0bd08875c27e" providerId="ADAL" clId="{33711CB5-58FE-41FE-8076-612DEF7ED372}" dt="2023-06-30T02:02:19.393" v="506" actId="14100"/>
          <ac:spMkLst>
            <pc:docMk/>
            <pc:sldMk cId="3901219955" sldId="257"/>
            <ac:spMk id="4" creationId="{4192B43C-5D18-CCEF-E90E-B2EBFB85CE4C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5" creationId="{6854801F-F710-4605-A688-5A471EE3A4FF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6" creationId="{52159D5D-2D5F-42C9-9275-AC0D094D2271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7" creationId="{81D4D631-D6B4-319D-2D5F-E368C9046D75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8" creationId="{D257501A-B181-8E75-43DE-A7329F3ED87C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9" creationId="{2A4BCDEB-EF72-E33B-9F75-7C7D8F620C84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19" creationId="{F0D19E8D-FCA5-B850-BA4A-601F2CDE3B77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20" creationId="{98B5D49B-0C02-28B8-519F-917ADCC672AC}"/>
          </ac:spMkLst>
        </pc:spChg>
        <pc:spChg chg="add mod">
          <ac:chgData name="#LIN ZIXING#" userId="b682326b-d409-4ce0-bd6c-0bd08875c27e" providerId="ADAL" clId="{33711CB5-58FE-41FE-8076-612DEF7ED372}" dt="2023-06-30T02:01:51.030" v="500" actId="1037"/>
          <ac:spMkLst>
            <pc:docMk/>
            <pc:sldMk cId="3901219955" sldId="257"/>
            <ac:spMk id="21" creationId="{F3771CE6-5F42-9D3D-CCAD-45E056EC2888}"/>
          </ac:spMkLst>
        </pc:spChg>
        <pc:spChg chg="add mod">
          <ac:chgData name="#LIN ZIXING#" userId="b682326b-d409-4ce0-bd6c-0bd08875c27e" providerId="ADAL" clId="{33711CB5-58FE-41FE-8076-612DEF7ED372}" dt="2023-06-30T02:02:42.364" v="521" actId="1035"/>
          <ac:spMkLst>
            <pc:docMk/>
            <pc:sldMk cId="3901219955" sldId="257"/>
            <ac:spMk id="40" creationId="{8D5FA92A-0E6B-8DDC-AD1A-58F117AEDC60}"/>
          </ac:spMkLst>
        </pc:sp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10" creationId="{ACE7FA5C-A902-5ECD-FABE-145C086957B3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16" creationId="{3CE745EE-7241-72F7-8613-5AFE37FDA233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26" creationId="{3A35296D-D867-3E08-840F-4FD69A769494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29" creationId="{5B6A66F2-B4CB-1183-CD69-3F8494B1F2BD}"/>
          </ac:cxnSpMkLst>
        </pc:cxnChg>
        <pc:cxnChg chg="add mod">
          <ac:chgData name="#LIN ZIXING#" userId="b682326b-d409-4ce0-bd6c-0bd08875c27e" providerId="ADAL" clId="{33711CB5-58FE-41FE-8076-612DEF7ED372}" dt="2023-06-30T02:01:51.030" v="500" actId="1037"/>
          <ac:cxnSpMkLst>
            <pc:docMk/>
            <pc:sldMk cId="3901219955" sldId="257"/>
            <ac:cxnSpMk id="33" creationId="{0A42F4EE-D591-802D-9828-DE70BCF7FBE3}"/>
          </ac:cxnSpMkLst>
        </pc:cxnChg>
        <pc:cxnChg chg="add mod">
          <ac:chgData name="#LIN ZIXING#" userId="b682326b-d409-4ce0-bd6c-0bd08875c27e" providerId="ADAL" clId="{33711CB5-58FE-41FE-8076-612DEF7ED372}" dt="2023-06-30T02:02:42.364" v="521" actId="1035"/>
          <ac:cxnSpMkLst>
            <pc:docMk/>
            <pc:sldMk cId="3901219955" sldId="257"/>
            <ac:cxnSpMk id="37" creationId="{E073A8F2-BE8B-49DE-F843-66EC58B75B0A}"/>
          </ac:cxnSpMkLst>
        </pc:cxnChg>
      </pc:sldChg>
    </pc:docChg>
  </pc:docChgLst>
  <pc:docChgLst>
    <pc:chgData name="#LIN ZIXING#" userId="b682326b-d409-4ce0-bd6c-0bd08875c27e" providerId="ADAL" clId="{CBEAD0FA-57FD-4ECA-87B3-1EC8A8ACAE0C}"/>
    <pc:docChg chg="undo custSel addSld delSld modSld">
      <pc:chgData name="#LIN ZIXING#" userId="b682326b-d409-4ce0-bd6c-0bd08875c27e" providerId="ADAL" clId="{CBEAD0FA-57FD-4ECA-87B3-1EC8A8ACAE0C}" dt="2023-08-21T05:43:55.093" v="154" actId="14100"/>
      <pc:docMkLst>
        <pc:docMk/>
      </pc:docMkLst>
      <pc:sldChg chg="addSp delSp modSp mod">
        <pc:chgData name="#LIN ZIXING#" userId="b682326b-d409-4ce0-bd6c-0bd08875c27e" providerId="ADAL" clId="{CBEAD0FA-57FD-4ECA-87B3-1EC8A8ACAE0C}" dt="2023-08-21T05:04:00.524" v="17" actId="478"/>
        <pc:sldMkLst>
          <pc:docMk/>
          <pc:sldMk cId="1977575010" sldId="256"/>
        </pc:sldMkLst>
        <pc:picChg chg="add del mod">
          <ac:chgData name="#LIN ZIXING#" userId="b682326b-d409-4ce0-bd6c-0bd08875c27e" providerId="ADAL" clId="{CBEAD0FA-57FD-4ECA-87B3-1EC8A8ACAE0C}" dt="2023-08-21T05:04:00.121" v="16" actId="22"/>
          <ac:picMkLst>
            <pc:docMk/>
            <pc:sldMk cId="1977575010" sldId="256"/>
            <ac:picMk id="3" creationId="{B0F21183-39AB-2948-F061-C2BBABE39FF1}"/>
          </ac:picMkLst>
        </pc:picChg>
        <pc:picChg chg="add del">
          <ac:chgData name="#LIN ZIXING#" userId="b682326b-d409-4ce0-bd6c-0bd08875c27e" providerId="ADAL" clId="{CBEAD0FA-57FD-4ECA-87B3-1EC8A8ACAE0C}" dt="2023-08-21T05:04:00.524" v="17" actId="478"/>
          <ac:picMkLst>
            <pc:docMk/>
            <pc:sldMk cId="1977575010" sldId="256"/>
            <ac:picMk id="55" creationId="{82634720-1F4D-6F4D-FF41-17ABAF5F541C}"/>
          </ac:picMkLst>
        </pc:picChg>
      </pc:sldChg>
      <pc:sldChg chg="addSp modSp mod">
        <pc:chgData name="#LIN ZIXING#" userId="b682326b-d409-4ce0-bd6c-0bd08875c27e" providerId="ADAL" clId="{CBEAD0FA-57FD-4ECA-87B3-1EC8A8ACAE0C}" dt="2023-08-21T05:06:08.937" v="35" actId="693"/>
        <pc:sldMkLst>
          <pc:docMk/>
          <pc:sldMk cId="3794784425" sldId="259"/>
        </pc:sldMkLst>
        <pc:spChg chg="mod">
          <ac:chgData name="#LIN ZIXING#" userId="b682326b-d409-4ce0-bd6c-0bd08875c27e" providerId="ADAL" clId="{CBEAD0FA-57FD-4ECA-87B3-1EC8A8ACAE0C}" dt="2023-08-21T05:05:23.034" v="22" actId="14100"/>
          <ac:spMkLst>
            <pc:docMk/>
            <pc:sldMk cId="3794784425" sldId="259"/>
            <ac:spMk id="6" creationId="{9528CE54-9BD9-C32E-AC07-02610C7713D3}"/>
          </ac:spMkLst>
        </pc:spChg>
        <pc:picChg chg="mod">
          <ac:chgData name="#LIN ZIXING#" userId="b682326b-d409-4ce0-bd6c-0bd08875c27e" providerId="ADAL" clId="{CBEAD0FA-57FD-4ECA-87B3-1EC8A8ACAE0C}" dt="2023-08-21T05:05:41.223" v="29" actId="1076"/>
          <ac:picMkLst>
            <pc:docMk/>
            <pc:sldMk cId="3794784425" sldId="259"/>
            <ac:picMk id="2052" creationId="{3CA1B907-3443-EBAF-2E1E-C2D867D0D600}"/>
          </ac:picMkLst>
        </pc:picChg>
        <pc:cxnChg chg="add mod">
          <ac:chgData name="#LIN ZIXING#" userId="b682326b-d409-4ce0-bd6c-0bd08875c27e" providerId="ADAL" clId="{CBEAD0FA-57FD-4ECA-87B3-1EC8A8ACAE0C}" dt="2023-08-21T05:06:08.937" v="35" actId="693"/>
          <ac:cxnSpMkLst>
            <pc:docMk/>
            <pc:sldMk cId="3794784425" sldId="259"/>
            <ac:cxnSpMk id="3" creationId="{DF9D0CD3-E47B-51C5-A94B-249FB778751A}"/>
          </ac:cxnSpMkLst>
        </pc:cxnChg>
        <pc:cxnChg chg="mod">
          <ac:chgData name="#LIN ZIXING#" userId="b682326b-d409-4ce0-bd6c-0bd08875c27e" providerId="ADAL" clId="{CBEAD0FA-57FD-4ECA-87B3-1EC8A8ACAE0C}" dt="2023-08-21T05:05:23.034" v="22" actId="14100"/>
          <ac:cxnSpMkLst>
            <pc:docMk/>
            <pc:sldMk cId="3794784425" sldId="259"/>
            <ac:cxnSpMk id="5" creationId="{CD2F693F-2334-1D32-ED3D-C6C5161372BD}"/>
          </ac:cxnSpMkLst>
        </pc:cxnChg>
        <pc:cxnChg chg="add mod">
          <ac:chgData name="#LIN ZIXING#" userId="b682326b-d409-4ce0-bd6c-0bd08875c27e" providerId="ADAL" clId="{CBEAD0FA-57FD-4ECA-87B3-1EC8A8ACAE0C}" dt="2023-08-21T05:06:08.937" v="35" actId="693"/>
          <ac:cxnSpMkLst>
            <pc:docMk/>
            <pc:sldMk cId="3794784425" sldId="259"/>
            <ac:cxnSpMk id="11" creationId="{42E63AA5-1855-8B17-EB26-A616C5A07927}"/>
          </ac:cxnSpMkLst>
        </pc:cxnChg>
        <pc:cxnChg chg="add mod">
          <ac:chgData name="#LIN ZIXING#" userId="b682326b-d409-4ce0-bd6c-0bd08875c27e" providerId="ADAL" clId="{CBEAD0FA-57FD-4ECA-87B3-1EC8A8ACAE0C}" dt="2023-08-21T05:06:08.937" v="35" actId="693"/>
          <ac:cxnSpMkLst>
            <pc:docMk/>
            <pc:sldMk cId="3794784425" sldId="259"/>
            <ac:cxnSpMk id="16" creationId="{C46BF8D6-EE70-B202-26F1-41A20F6C94D5}"/>
          </ac:cxnSpMkLst>
        </pc:cxnChg>
        <pc:cxnChg chg="add mod">
          <ac:chgData name="#LIN ZIXING#" userId="b682326b-d409-4ce0-bd6c-0bd08875c27e" providerId="ADAL" clId="{CBEAD0FA-57FD-4ECA-87B3-1EC8A8ACAE0C}" dt="2023-08-21T05:06:08.937" v="35" actId="693"/>
          <ac:cxnSpMkLst>
            <pc:docMk/>
            <pc:sldMk cId="3794784425" sldId="259"/>
            <ac:cxnSpMk id="19" creationId="{EC8859B2-DD02-4F8F-478C-816C165C8A95}"/>
          </ac:cxnSpMkLst>
        </pc:cxnChg>
      </pc:sldChg>
      <pc:sldChg chg="add">
        <pc:chgData name="#LIN ZIXING#" userId="b682326b-d409-4ce0-bd6c-0bd08875c27e" providerId="ADAL" clId="{CBEAD0FA-57FD-4ECA-87B3-1EC8A8ACAE0C}" dt="2023-08-21T05:04:02.343" v="18"/>
        <pc:sldMkLst>
          <pc:docMk/>
          <pc:sldMk cId="638531902" sldId="260"/>
        </pc:sldMkLst>
      </pc:sldChg>
      <pc:sldChg chg="add del">
        <pc:chgData name="#LIN ZIXING#" userId="b682326b-d409-4ce0-bd6c-0bd08875c27e" providerId="ADAL" clId="{CBEAD0FA-57FD-4ECA-87B3-1EC8A8ACAE0C}" dt="2023-08-21T05:03:57.364" v="9"/>
        <pc:sldMkLst>
          <pc:docMk/>
          <pc:sldMk cId="3546796468" sldId="260"/>
        </pc:sldMkLst>
      </pc:sldChg>
      <pc:sldChg chg="add">
        <pc:chgData name="#LIN ZIXING#" userId="b682326b-d409-4ce0-bd6c-0bd08875c27e" providerId="ADAL" clId="{CBEAD0FA-57FD-4ECA-87B3-1EC8A8ACAE0C}" dt="2023-08-21T05:04:02.343" v="18"/>
        <pc:sldMkLst>
          <pc:docMk/>
          <pc:sldMk cId="1680486596" sldId="261"/>
        </pc:sldMkLst>
      </pc:sldChg>
      <pc:sldChg chg="addSp delSp modSp add mod">
        <pc:chgData name="#LIN ZIXING#" userId="b682326b-d409-4ce0-bd6c-0bd08875c27e" providerId="ADAL" clId="{CBEAD0FA-57FD-4ECA-87B3-1EC8A8ACAE0C}" dt="2023-08-21T05:43:55.093" v="154" actId="14100"/>
        <pc:sldMkLst>
          <pc:docMk/>
          <pc:sldMk cId="82365901" sldId="262"/>
        </pc:sldMkLst>
        <pc:spChg chg="add del 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2" creationId="{941209F3-5137-462A-9F8B-DC192F18B489}"/>
          </ac:spMkLst>
        </pc:spChg>
        <pc:spChg chg="add del 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3" creationId="{E65CFDBD-23D6-196E-65BA-2AF35C436D74}"/>
          </ac:spMkLst>
        </pc:spChg>
        <pc:spChg chg="add del 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4" creationId="{9D600F29-E346-2C2A-9EB6-2BB8AE52614A}"/>
          </ac:spMkLst>
        </pc:spChg>
        <pc:spChg chg="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5" creationId="{B0290712-EB9B-5FF2-B955-4AB6F0A71869}"/>
          </ac:spMkLst>
        </pc:spChg>
        <pc:spChg chg="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6" creationId="{4C61354D-DC76-EDDD-7CD9-08E6D274C8BC}"/>
          </ac:spMkLst>
        </pc:spChg>
        <pc:spChg chg="del mod">
          <ac:chgData name="#LIN ZIXING#" userId="b682326b-d409-4ce0-bd6c-0bd08875c27e" providerId="ADAL" clId="{CBEAD0FA-57FD-4ECA-87B3-1EC8A8ACAE0C}" dt="2023-08-21T05:13:26.792" v="66" actId="478"/>
          <ac:spMkLst>
            <pc:docMk/>
            <pc:sldMk cId="82365901" sldId="262"/>
            <ac:spMk id="7" creationId="{B8F2F96E-783F-476C-701F-F7D08D74DBEF}"/>
          </ac:spMkLst>
        </pc:spChg>
        <pc:spChg chg="add del mod">
          <ac:chgData name="#LIN ZIXING#" userId="b682326b-d409-4ce0-bd6c-0bd08875c27e" providerId="ADAL" clId="{CBEAD0FA-57FD-4ECA-87B3-1EC8A8ACAE0C}" dt="2023-08-21T05:13:44.008" v="73" actId="478"/>
          <ac:spMkLst>
            <pc:docMk/>
            <pc:sldMk cId="82365901" sldId="262"/>
            <ac:spMk id="8" creationId="{8E1D89D5-62E3-EFEC-859C-B9226E24CC07}"/>
          </ac:spMkLst>
        </pc:spChg>
        <pc:spChg chg="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9" creationId="{F3F0439A-0F14-4462-6CDA-DED1F7EAC713}"/>
          </ac:spMkLst>
        </pc:spChg>
        <pc:spChg chg="add del 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10" creationId="{5A92E93C-BAFF-4506-CA54-2DE363E9878E}"/>
          </ac:spMkLst>
        </pc:spChg>
        <pc:spChg chg="add del 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13" creationId="{04EDB6A8-A4F6-3DFA-7D67-7DA9DCCF9771}"/>
          </ac:spMkLst>
        </pc:spChg>
        <pc:spChg chg="del mod">
          <ac:chgData name="#LIN ZIXING#" userId="b682326b-d409-4ce0-bd6c-0bd08875c27e" providerId="ADAL" clId="{CBEAD0FA-57FD-4ECA-87B3-1EC8A8ACAE0C}" dt="2023-08-21T05:14:07.971" v="80" actId="478"/>
          <ac:spMkLst>
            <pc:docMk/>
            <pc:sldMk cId="82365901" sldId="262"/>
            <ac:spMk id="18" creationId="{5FD97A84-0159-B961-1645-5C91A27AD1DC}"/>
          </ac:spMkLst>
        </pc:spChg>
        <pc:spChg chg="add del mod">
          <ac:chgData name="#LIN ZIXING#" userId="b682326b-d409-4ce0-bd6c-0bd08875c27e" providerId="ADAL" clId="{CBEAD0FA-57FD-4ECA-87B3-1EC8A8ACAE0C}" dt="2023-08-21T05:14:59.238" v="92" actId="478"/>
          <ac:spMkLst>
            <pc:docMk/>
            <pc:sldMk cId="82365901" sldId="262"/>
            <ac:spMk id="21" creationId="{DBB6918C-3A3B-04B3-D45C-5AF99FEEEBEC}"/>
          </ac:spMkLst>
        </pc:spChg>
        <pc:spChg chg="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27" creationId="{B15426AF-F03B-8CAD-A918-E40CD5B6613D}"/>
          </ac:spMkLst>
        </pc:spChg>
        <pc:spChg chg="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36" creationId="{C284001E-6529-FAD9-E067-BCA2EE6C0379}"/>
          </ac:spMkLst>
        </pc:spChg>
        <pc:spChg chg="mod">
          <ac:chgData name="#LIN ZIXING#" userId="b682326b-d409-4ce0-bd6c-0bd08875c27e" providerId="ADAL" clId="{CBEAD0FA-57FD-4ECA-87B3-1EC8A8ACAE0C}" dt="2023-08-21T05:43:20.968" v="127" actId="1076"/>
          <ac:spMkLst>
            <pc:docMk/>
            <pc:sldMk cId="82365901" sldId="262"/>
            <ac:spMk id="37" creationId="{3F3BD31A-8F96-53A5-A75A-73BFE99F74F8}"/>
          </ac:spMkLst>
        </pc:spChg>
        <pc:spChg chg="add mod">
          <ac:chgData name="#LIN ZIXING#" userId="b682326b-d409-4ce0-bd6c-0bd08875c27e" providerId="ADAL" clId="{CBEAD0FA-57FD-4ECA-87B3-1EC8A8ACAE0C}" dt="2023-08-21T05:43:41.238" v="153" actId="1036"/>
          <ac:spMkLst>
            <pc:docMk/>
            <pc:sldMk cId="82365901" sldId="262"/>
            <ac:spMk id="45" creationId="{C349EC9F-5142-5830-1DEF-53FD964E2A1B}"/>
          </ac:spMkLst>
        </pc:spChg>
        <pc:picChg chg="del">
          <ac:chgData name="#LIN ZIXING#" userId="b682326b-d409-4ce0-bd6c-0bd08875c27e" providerId="ADAL" clId="{CBEAD0FA-57FD-4ECA-87B3-1EC8A8ACAE0C}" dt="2023-08-21T05:11:28.626" v="37" actId="478"/>
          <ac:picMkLst>
            <pc:docMk/>
            <pc:sldMk cId="82365901" sldId="262"/>
            <ac:picMk id="55" creationId="{82634720-1F4D-6F4D-FF41-17ABAF5F541C}"/>
          </ac:picMkLst>
        </pc:picChg>
        <pc:picChg chg="del">
          <ac:chgData name="#LIN ZIXING#" userId="b682326b-d409-4ce0-bd6c-0bd08875c27e" providerId="ADAL" clId="{CBEAD0FA-57FD-4ECA-87B3-1EC8A8ACAE0C}" dt="2023-08-21T05:11:28.626" v="37" actId="478"/>
          <ac:picMkLst>
            <pc:docMk/>
            <pc:sldMk cId="82365901" sldId="262"/>
            <ac:picMk id="57" creationId="{1DA668C3-2122-1B54-AA23-AFE610DD7747}"/>
          </ac:picMkLst>
        </pc:picChg>
        <pc:picChg chg="del">
          <ac:chgData name="#LIN ZIXING#" userId="b682326b-d409-4ce0-bd6c-0bd08875c27e" providerId="ADAL" clId="{CBEAD0FA-57FD-4ECA-87B3-1EC8A8ACAE0C}" dt="2023-08-21T05:11:28.626" v="37" actId="478"/>
          <ac:picMkLst>
            <pc:docMk/>
            <pc:sldMk cId="82365901" sldId="262"/>
            <ac:picMk id="61" creationId="{F00C7E67-BDDD-75D5-FE35-55D9A524286F}"/>
          </ac:picMkLst>
        </pc:picChg>
        <pc:picChg chg="del">
          <ac:chgData name="#LIN ZIXING#" userId="b682326b-d409-4ce0-bd6c-0bd08875c27e" providerId="ADAL" clId="{CBEAD0FA-57FD-4ECA-87B3-1EC8A8ACAE0C}" dt="2023-08-21T05:11:28.626" v="37" actId="478"/>
          <ac:picMkLst>
            <pc:docMk/>
            <pc:sldMk cId="82365901" sldId="262"/>
            <ac:picMk id="1030" creationId="{3A20705B-7F7B-34AC-9AED-EA99531FB7AB}"/>
          </ac:picMkLst>
        </pc:picChg>
        <pc:cxnChg chg="add del mod">
          <ac:chgData name="#LIN ZIXING#" userId="b682326b-d409-4ce0-bd6c-0bd08875c27e" providerId="ADAL" clId="{CBEAD0FA-57FD-4ECA-87B3-1EC8A8ACAE0C}" dt="2023-08-21T05:13:30.276" v="69" actId="478"/>
          <ac:cxnSpMkLst>
            <pc:docMk/>
            <pc:sldMk cId="82365901" sldId="262"/>
            <ac:cxnSpMk id="11" creationId="{99A88C75-DE8E-A9A4-8326-295ED1BD927E}"/>
          </ac:cxnSpMkLst>
        </pc:cxnChg>
        <pc:cxnChg chg="mod ord">
          <ac:chgData name="#LIN ZIXING#" userId="b682326b-d409-4ce0-bd6c-0bd08875c27e" providerId="ADAL" clId="{CBEAD0FA-57FD-4ECA-87B3-1EC8A8ACAE0C}" dt="2023-08-21T05:43:20.968" v="127" actId="1076"/>
          <ac:cxnSpMkLst>
            <pc:docMk/>
            <pc:sldMk cId="82365901" sldId="262"/>
            <ac:cxnSpMk id="12" creationId="{20B76AC2-BCC6-5452-C2E5-429EDBCE9EA8}"/>
          </ac:cxnSpMkLst>
        </pc:cxnChg>
        <pc:cxnChg chg="del mod">
          <ac:chgData name="#LIN ZIXING#" userId="b682326b-d409-4ce0-bd6c-0bd08875c27e" providerId="ADAL" clId="{CBEAD0FA-57FD-4ECA-87B3-1EC8A8ACAE0C}" dt="2023-08-21T05:14:06.883" v="79" actId="478"/>
          <ac:cxnSpMkLst>
            <pc:docMk/>
            <pc:sldMk cId="82365901" sldId="262"/>
            <ac:cxnSpMk id="15" creationId="{754B8258-7642-3E93-B632-3C9DAF783D26}"/>
          </ac:cxnSpMkLst>
        </pc:cxnChg>
        <pc:cxnChg chg="mod">
          <ac:chgData name="#LIN ZIXING#" userId="b682326b-d409-4ce0-bd6c-0bd08875c27e" providerId="ADAL" clId="{CBEAD0FA-57FD-4ECA-87B3-1EC8A8ACAE0C}" dt="2023-08-21T05:43:20.968" v="127" actId="1076"/>
          <ac:cxnSpMkLst>
            <pc:docMk/>
            <pc:sldMk cId="82365901" sldId="262"/>
            <ac:cxnSpMk id="16" creationId="{FD3D807E-4633-E226-A9B8-26202F22DA74}"/>
          </ac:cxnSpMkLst>
        </pc:cxnChg>
        <pc:cxnChg chg="add del mod">
          <ac:chgData name="#LIN ZIXING#" userId="b682326b-d409-4ce0-bd6c-0bd08875c27e" providerId="ADAL" clId="{CBEAD0FA-57FD-4ECA-87B3-1EC8A8ACAE0C}" dt="2023-08-21T05:14:27.472" v="85" actId="478"/>
          <ac:cxnSpMkLst>
            <pc:docMk/>
            <pc:sldMk cId="82365901" sldId="262"/>
            <ac:cxnSpMk id="17" creationId="{3DB60BC5-18D8-8CD4-C1CD-A1C85EF42E84}"/>
          </ac:cxnSpMkLst>
        </pc:cxnChg>
        <pc:cxnChg chg="mod ord">
          <ac:chgData name="#LIN ZIXING#" userId="b682326b-d409-4ce0-bd6c-0bd08875c27e" providerId="ADAL" clId="{CBEAD0FA-57FD-4ECA-87B3-1EC8A8ACAE0C}" dt="2023-08-21T05:43:20.968" v="127" actId="1076"/>
          <ac:cxnSpMkLst>
            <pc:docMk/>
            <pc:sldMk cId="82365901" sldId="262"/>
            <ac:cxnSpMk id="20" creationId="{18A00980-4004-123B-5E2D-2EAC2C57EABE}"/>
          </ac:cxnSpMkLst>
        </pc:cxnChg>
        <pc:cxnChg chg="mod">
          <ac:chgData name="#LIN ZIXING#" userId="b682326b-d409-4ce0-bd6c-0bd08875c27e" providerId="ADAL" clId="{CBEAD0FA-57FD-4ECA-87B3-1EC8A8ACAE0C}" dt="2023-08-21T05:43:20.968" v="127" actId="1076"/>
          <ac:cxnSpMkLst>
            <pc:docMk/>
            <pc:sldMk cId="82365901" sldId="262"/>
            <ac:cxnSpMk id="23" creationId="{A19B92FF-12C2-1AA2-20B7-CD7CA5A432B8}"/>
          </ac:cxnSpMkLst>
        </pc:cxnChg>
        <pc:cxnChg chg="add mod">
          <ac:chgData name="#LIN ZIXING#" userId="b682326b-d409-4ce0-bd6c-0bd08875c27e" providerId="ADAL" clId="{CBEAD0FA-57FD-4ECA-87B3-1EC8A8ACAE0C}" dt="2023-08-21T05:43:20.968" v="127" actId="1076"/>
          <ac:cxnSpMkLst>
            <pc:docMk/>
            <pc:sldMk cId="82365901" sldId="262"/>
            <ac:cxnSpMk id="30" creationId="{3674E190-05E2-C8F6-856E-0B4D8EDD3A05}"/>
          </ac:cxnSpMkLst>
        </pc:cxnChg>
        <pc:cxnChg chg="mod">
          <ac:chgData name="#LIN ZIXING#" userId="b682326b-d409-4ce0-bd6c-0bd08875c27e" providerId="ADAL" clId="{CBEAD0FA-57FD-4ECA-87B3-1EC8A8ACAE0C}" dt="2023-08-21T05:43:20.968" v="127" actId="1076"/>
          <ac:cxnSpMkLst>
            <pc:docMk/>
            <pc:sldMk cId="82365901" sldId="262"/>
            <ac:cxnSpMk id="31" creationId="{E4218904-9C15-05CF-0C59-D4F3700A6A35}"/>
          </ac:cxnSpMkLst>
        </pc:cxnChg>
        <pc:cxnChg chg="add mod">
          <ac:chgData name="#LIN ZIXING#" userId="b682326b-d409-4ce0-bd6c-0bd08875c27e" providerId="ADAL" clId="{CBEAD0FA-57FD-4ECA-87B3-1EC8A8ACAE0C}" dt="2023-08-21T05:43:55.093" v="154" actId="14100"/>
          <ac:cxnSpMkLst>
            <pc:docMk/>
            <pc:sldMk cId="82365901" sldId="262"/>
            <ac:cxnSpMk id="42" creationId="{ADFD0359-52A8-F14D-D4CC-973E3BD897EC}"/>
          </ac:cxnSpMkLst>
        </pc:cxnChg>
        <pc:cxnChg chg="add mod">
          <ac:chgData name="#LIN ZIXING#" userId="b682326b-d409-4ce0-bd6c-0bd08875c27e" providerId="ADAL" clId="{CBEAD0FA-57FD-4ECA-87B3-1EC8A8ACAE0C}" dt="2023-08-21T05:43:41.238" v="153" actId="1036"/>
          <ac:cxnSpMkLst>
            <pc:docMk/>
            <pc:sldMk cId="82365901" sldId="262"/>
            <ac:cxnSpMk id="46" creationId="{5E2E104D-E6A9-179F-18D3-FFA94E1B76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277-7007-520D-296E-9FDA03E4F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14512-F6F6-71C0-B8BD-5BB134CB8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170D-2163-D647-53D3-DFE8CDEA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921A-CBCC-25B1-8936-96118FD3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A5BD-6424-CA79-B6EF-BF6D194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1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4E8-D994-8C94-D7C7-A1279340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E25A-758F-E2CD-C3EE-779F89D35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6369-35A2-DBEB-22B4-8BE2480F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85E6-EA6E-926E-6A41-3A52B94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AC25-8CBD-8DFD-4B2A-E12DEFB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3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24C79-BED1-89B2-5260-AED8C089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3C479-0313-6B8A-6806-A4CA52B4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A8F0-190B-A760-45D9-E76FB174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87651-6145-EE8D-2006-D21EBF28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5547-473F-43E5-66A1-BEC92B48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8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96CB-C0BC-D53A-F0BC-0628EDEA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08D1-BC45-EAFA-0A39-C9AF36BF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C46A-7ACA-53F6-4073-DB6DECE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3493-CE87-BA4D-F88B-487B611E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D4B32-093C-1755-5F59-4F2B9B1F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0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960B-9174-515F-6D34-F35F8E15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A7ED-B705-DABB-FF09-804DE135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889A-5F8A-92E1-57BB-7D56A816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C4C-E33A-3D8F-0243-E36F2D0C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09BD-BDC2-2BEE-9BD6-536DD6B8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497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4ECB-FDC0-E7BA-B622-2AC93408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DCE4-EA81-66B9-D3EC-C7BDE845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C16BE-D3D3-5B84-CE32-6250C5683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9A25-A833-7C8F-DE5B-E7201840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66C-1466-C48E-5796-CABBAD4C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525D-D435-B516-926A-2CB7F31D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6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48A2-0FBA-6698-CC33-58DA7E61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AB844-43DB-E272-1390-1B9985ED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628ED-9295-EDDD-DBCD-D1C01CBC5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20AF0-E082-E884-32A1-11E464832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D87FE-2A38-2DF4-AB03-F20F2AE00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E96A-EF55-4196-3305-A4E05BAA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445CC-3070-93D9-F8B6-73EB4C40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E14FF-12D8-CF59-ED41-FC5FDF93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0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D6DE-BD2D-052A-DA82-EE4F7BF6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C42B4-1A1F-C6E1-2B63-ECDEB5EA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B114F-D8A6-EB58-23B7-655860D6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BF550-9DB1-B6DA-30F7-9732741E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9893A-F4A4-9AA1-2B20-A6400358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442-31E4-3A80-0A1B-CF626DED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C44C-2435-E7CF-72CE-26FA0CC2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0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A33A-ED7A-E639-0E81-1394CCD1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72C6-4E96-EE01-6C4B-D274FD1D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FE3B-7487-AC96-780C-CA26DF2D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6683-BEAC-27DD-D53F-C086D000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25FB-4D82-79B9-7045-3E4E342C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9E14C-4C72-A3EC-4DA2-AE2A34C7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8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79A8-4D51-89FF-6C49-0D7E7BC5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23611-AAFC-F42A-ED9A-2F33EDF0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DE01C-4231-B0CA-D60D-FD8852B2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6AAD-2D8C-8CD5-D4EC-9E69291E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ACF58-BACC-DAF3-5418-B6400C32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7284-07A6-50CC-A098-8C42789D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3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3F23-B5AA-16C6-E6A1-5BD240F2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FA98-7FBC-5793-F417-306D047D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B03D-7E9B-B992-C345-E1EF70C3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97E3-8EF7-47DF-AEC5-A3040086A0AD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ACC5-5BF1-554F-BDEA-D96E3AEFD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336F-F4B9-3818-692C-E094958C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B7383-D00B-4DE1-936F-92C0357272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5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90712-EB9B-5FF2-B955-4AB6F0A71869}"/>
              </a:ext>
            </a:extLst>
          </p:cNvPr>
          <p:cNvSpPr/>
          <p:nvPr/>
        </p:nvSpPr>
        <p:spPr>
          <a:xfrm>
            <a:off x="2748137" y="4195054"/>
            <a:ext cx="1273453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1354D-DC76-EDDD-7CD9-08E6D274C8BC}"/>
              </a:ext>
            </a:extLst>
          </p:cNvPr>
          <p:cNvSpPr/>
          <p:nvPr/>
        </p:nvSpPr>
        <p:spPr>
          <a:xfrm>
            <a:off x="7997129" y="4200863"/>
            <a:ext cx="1634853" cy="704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2F96E-783F-476C-701F-F7D08D74DBEF}"/>
              </a:ext>
            </a:extLst>
          </p:cNvPr>
          <p:cNvSpPr/>
          <p:nvPr/>
        </p:nvSpPr>
        <p:spPr>
          <a:xfrm>
            <a:off x="354227" y="4195053"/>
            <a:ext cx="127345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D89D5-62E3-EFEC-859C-B9226E24CC07}"/>
              </a:ext>
            </a:extLst>
          </p:cNvPr>
          <p:cNvSpPr/>
          <p:nvPr/>
        </p:nvSpPr>
        <p:spPr>
          <a:xfrm>
            <a:off x="457655" y="3455307"/>
            <a:ext cx="1138638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0B76AC2-BCC6-5452-C2E5-429EDBCE9EA8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1596293" y="3818086"/>
            <a:ext cx="1788571" cy="376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8258-7642-3E93-B632-3C9DAF783D2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627679" y="4557832"/>
            <a:ext cx="11204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97A84-0159-B961-1645-5C91A27AD1DC}"/>
              </a:ext>
            </a:extLst>
          </p:cNvPr>
          <p:cNvSpPr/>
          <p:nvPr/>
        </p:nvSpPr>
        <p:spPr>
          <a:xfrm>
            <a:off x="1648751" y="4491126"/>
            <a:ext cx="957430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Label</a:t>
            </a:r>
          </a:p>
          <a:p>
            <a:pPr algn="ctr"/>
            <a:r>
              <a:rPr lang="en-US" sz="105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“Broccoli”</a:t>
            </a:r>
            <a:endParaRPr lang="en-SG" sz="105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A00980-4004-123B-5E2D-2EAC2C57EABE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 flipV="1">
            <a:off x="4895007" y="1001061"/>
            <a:ext cx="15494" cy="7823603"/>
          </a:xfrm>
          <a:prstGeom prst="bentConnector3">
            <a:avLst>
              <a:gd name="adj1" fmla="val -14754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BB6918C-3A3B-04B3-D45C-5AF99FEEEBEC}"/>
              </a:ext>
            </a:extLst>
          </p:cNvPr>
          <p:cNvSpPr/>
          <p:nvPr/>
        </p:nvSpPr>
        <p:spPr>
          <a:xfrm>
            <a:off x="4516888" y="5097729"/>
            <a:ext cx="1905897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Sentence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“big piece of broccoli”</a:t>
            </a:r>
            <a:endParaRPr lang="en-SG" sz="11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9B92FF-12C2-1AA2-20B7-CD7CA5A432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21590" y="4557833"/>
            <a:ext cx="1274145" cy="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426AF-F03B-8CAD-A918-E40CD5B6613D}"/>
              </a:ext>
            </a:extLst>
          </p:cNvPr>
          <p:cNvSpPr/>
          <p:nvPr/>
        </p:nvSpPr>
        <p:spPr>
          <a:xfrm>
            <a:off x="3991359" y="4435259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Map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218904-9C15-05CF-0C59-D4F3700A6A35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631982" y="4552990"/>
            <a:ext cx="990087" cy="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BD31A-8F96-53A5-A75A-73BFE99F74F8}"/>
              </a:ext>
            </a:extLst>
          </p:cNvPr>
          <p:cNvSpPr/>
          <p:nvPr/>
        </p:nvSpPr>
        <p:spPr>
          <a:xfrm>
            <a:off x="10622069" y="4195053"/>
            <a:ext cx="85756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0439A-0F14-4462-6CDA-DED1F7EAC713}"/>
              </a:ext>
            </a:extLst>
          </p:cNvPr>
          <p:cNvSpPr/>
          <p:nvPr/>
        </p:nvSpPr>
        <p:spPr>
          <a:xfrm>
            <a:off x="5295735" y="4195825"/>
            <a:ext cx="1571631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Bounding Box Instancing 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3D807E-4633-E226-A9B8-26202F22DA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6867366" y="4552990"/>
            <a:ext cx="1129763" cy="5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84001E-6529-FAD9-E067-BCA2EE6C0379}"/>
              </a:ext>
            </a:extLst>
          </p:cNvPr>
          <p:cNvSpPr/>
          <p:nvPr/>
        </p:nvSpPr>
        <p:spPr>
          <a:xfrm>
            <a:off x="6804144" y="4491126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634720-1F4D-6F4D-FF41-17ABAF5F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7" y="2330441"/>
            <a:ext cx="1481248" cy="99068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DA668C3-2122-1B54-AA23-AFE610DD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80" y="2330441"/>
            <a:ext cx="2126964" cy="9906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00C7E67-BDDD-75D5-FE35-55D9A524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97" y="2371061"/>
            <a:ext cx="1410499" cy="96781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20705B-7F7B-34AC-9AED-EA99531FB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5"/>
          <a:stretch/>
        </p:blipFill>
        <p:spPr bwMode="auto">
          <a:xfrm>
            <a:off x="9910327" y="2371061"/>
            <a:ext cx="1423483" cy="96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C46676-C3DE-3A69-5867-3FD29386E702}"/>
              </a:ext>
            </a:extLst>
          </p:cNvPr>
          <p:cNvSpPr/>
          <p:nvPr/>
        </p:nvSpPr>
        <p:spPr>
          <a:xfrm>
            <a:off x="2294887" y="1466037"/>
            <a:ext cx="7842422" cy="40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2F693F-2334-1D32-ED3D-C6C5161372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50721" y="4098107"/>
            <a:ext cx="1123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8CE54-9BD9-C32E-AC07-02610C7713D3}"/>
              </a:ext>
            </a:extLst>
          </p:cNvPr>
          <p:cNvSpPr/>
          <p:nvPr/>
        </p:nvSpPr>
        <p:spPr>
          <a:xfrm>
            <a:off x="140222" y="3849626"/>
            <a:ext cx="1410499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48F91-2626-80F3-A6A9-0D1BB985F8A6}"/>
              </a:ext>
            </a:extLst>
          </p:cNvPr>
          <p:cNvSpPr/>
          <p:nvPr/>
        </p:nvSpPr>
        <p:spPr>
          <a:xfrm>
            <a:off x="-55655" y="4850978"/>
            <a:ext cx="160637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Sentence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“big piece of broccoli”</a:t>
            </a:r>
            <a:endParaRPr lang="en-SG" sz="11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53233C-A564-030D-D209-7C003816BF68}"/>
              </a:ext>
            </a:extLst>
          </p:cNvPr>
          <p:cNvSpPr/>
          <p:nvPr/>
        </p:nvSpPr>
        <p:spPr>
          <a:xfrm>
            <a:off x="2673827" y="3492545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Selection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A895E-E34B-B5AD-2B35-B63293A4479B}"/>
              </a:ext>
            </a:extLst>
          </p:cNvPr>
          <p:cNvSpPr/>
          <p:nvPr/>
        </p:nvSpPr>
        <p:spPr>
          <a:xfrm>
            <a:off x="5444500" y="3501670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Algorithm: Selective Search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F9C2F-2973-FC00-F010-C68E0BDECEA4}"/>
              </a:ext>
            </a:extLst>
          </p:cNvPr>
          <p:cNvSpPr/>
          <p:nvPr/>
        </p:nvSpPr>
        <p:spPr>
          <a:xfrm>
            <a:off x="8075603" y="3509021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Selection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FF77F4-1A21-44FB-DB9E-852B6071929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21395" y="4098107"/>
            <a:ext cx="1123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B67B6E-FE43-AB19-B9A3-9F78992AD7C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092068" y="4098107"/>
            <a:ext cx="983535" cy="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7DA8AE-ED81-26D6-6430-9806047D3E0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550723" y="4685419"/>
            <a:ext cx="1946888" cy="4140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788BE7-1884-8E30-9D8A-2D6A1D1C5421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550723" y="4701895"/>
            <a:ext cx="7348664" cy="397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239C7BA-EAC4-9171-29A0-D0C71D24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3" y="1662607"/>
            <a:ext cx="1410499" cy="96781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D4E4846-B9B8-7390-EB61-771187A2E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9"/>
          <a:stretch/>
        </p:blipFill>
        <p:spPr bwMode="auto">
          <a:xfrm>
            <a:off x="4050925" y="1643446"/>
            <a:ext cx="1501378" cy="9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A1B907-3443-EBAF-2E1E-C2D867D0D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3"/>
          <a:stretch/>
        </p:blipFill>
        <p:spPr bwMode="auto">
          <a:xfrm>
            <a:off x="6802705" y="1623837"/>
            <a:ext cx="1562259" cy="10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8E4AB3-3FAB-247D-6622-C3617BB99D60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9723171" y="4105458"/>
            <a:ext cx="793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921E7C-D9CD-46A2-27DC-5D7C769AECF9}"/>
              </a:ext>
            </a:extLst>
          </p:cNvPr>
          <p:cNvSpPr/>
          <p:nvPr/>
        </p:nvSpPr>
        <p:spPr>
          <a:xfrm>
            <a:off x="10516249" y="3856977"/>
            <a:ext cx="1550722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Bounding Box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A2C51752-A3F3-0ECB-E921-47B0BFE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5"/>
          <a:stretch/>
        </p:blipFill>
        <p:spPr bwMode="auto">
          <a:xfrm>
            <a:off x="10311740" y="1643446"/>
            <a:ext cx="1542044" cy="10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9D0CD3-E47B-51C5-A94B-249FB778751A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flipV="1">
            <a:off x="845472" y="2630417"/>
            <a:ext cx="1" cy="121920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63AA5-1855-8B17-EB26-A616C5A07927}"/>
              </a:ext>
            </a:extLst>
          </p:cNvPr>
          <p:cNvCxnSpPr>
            <a:cxnSpLocks/>
          </p:cNvCxnSpPr>
          <p:nvPr/>
        </p:nvCxnSpPr>
        <p:spPr>
          <a:xfrm flipV="1">
            <a:off x="4777994" y="2608649"/>
            <a:ext cx="0" cy="147540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6BF8D6-EE70-B202-26F1-41A20F6C94D5}"/>
              </a:ext>
            </a:extLst>
          </p:cNvPr>
          <p:cNvCxnSpPr>
            <a:cxnSpLocks/>
          </p:cNvCxnSpPr>
          <p:nvPr/>
        </p:nvCxnSpPr>
        <p:spPr>
          <a:xfrm flipV="1">
            <a:off x="7517075" y="2641368"/>
            <a:ext cx="0" cy="146409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859B2-DD02-4F8F-478C-816C165C8A95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1082762" y="2691864"/>
            <a:ext cx="0" cy="128701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90712-EB9B-5FF2-B955-4AB6F0A71869}"/>
              </a:ext>
            </a:extLst>
          </p:cNvPr>
          <p:cNvSpPr/>
          <p:nvPr/>
        </p:nvSpPr>
        <p:spPr>
          <a:xfrm>
            <a:off x="2748137" y="4195054"/>
            <a:ext cx="1273453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1354D-DC76-EDDD-7CD9-08E6D274C8BC}"/>
              </a:ext>
            </a:extLst>
          </p:cNvPr>
          <p:cNvSpPr/>
          <p:nvPr/>
        </p:nvSpPr>
        <p:spPr>
          <a:xfrm>
            <a:off x="7997129" y="4200863"/>
            <a:ext cx="1634853" cy="704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2F96E-783F-476C-701F-F7D08D74DBEF}"/>
              </a:ext>
            </a:extLst>
          </p:cNvPr>
          <p:cNvSpPr/>
          <p:nvPr/>
        </p:nvSpPr>
        <p:spPr>
          <a:xfrm>
            <a:off x="354227" y="4195053"/>
            <a:ext cx="127345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Sentence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D89D5-62E3-EFEC-859C-B9226E24CC07}"/>
              </a:ext>
            </a:extLst>
          </p:cNvPr>
          <p:cNvSpPr/>
          <p:nvPr/>
        </p:nvSpPr>
        <p:spPr>
          <a:xfrm>
            <a:off x="457655" y="3455307"/>
            <a:ext cx="1138638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0B76AC2-BCC6-5452-C2E5-429EDBCE9EA8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1596293" y="3818086"/>
            <a:ext cx="1788571" cy="376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8258-7642-3E93-B632-3C9DAF783D2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627679" y="4557832"/>
            <a:ext cx="11204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97A84-0159-B961-1645-5C91A27AD1DC}"/>
              </a:ext>
            </a:extLst>
          </p:cNvPr>
          <p:cNvSpPr/>
          <p:nvPr/>
        </p:nvSpPr>
        <p:spPr>
          <a:xfrm>
            <a:off x="1648751" y="4491126"/>
            <a:ext cx="957430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Label</a:t>
            </a:r>
          </a:p>
          <a:p>
            <a:pPr algn="ctr"/>
            <a:r>
              <a:rPr lang="en-US" sz="105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“Broccoli”</a:t>
            </a:r>
            <a:endParaRPr lang="en-SG" sz="105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A00980-4004-123B-5E2D-2EAC2C57EABE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 flipV="1">
            <a:off x="4895007" y="1001061"/>
            <a:ext cx="15494" cy="7823603"/>
          </a:xfrm>
          <a:prstGeom prst="bentConnector3">
            <a:avLst>
              <a:gd name="adj1" fmla="val -14754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BB6918C-3A3B-04B3-D45C-5AF99FEEEBEC}"/>
              </a:ext>
            </a:extLst>
          </p:cNvPr>
          <p:cNvSpPr/>
          <p:nvPr/>
        </p:nvSpPr>
        <p:spPr>
          <a:xfrm>
            <a:off x="4516888" y="5097729"/>
            <a:ext cx="1905897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Sentence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“big piece of broccoli”</a:t>
            </a:r>
            <a:endParaRPr lang="en-SG" sz="11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9B92FF-12C2-1AA2-20B7-CD7CA5A432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21590" y="4557833"/>
            <a:ext cx="1274145" cy="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426AF-F03B-8CAD-A918-E40CD5B6613D}"/>
              </a:ext>
            </a:extLst>
          </p:cNvPr>
          <p:cNvSpPr/>
          <p:nvPr/>
        </p:nvSpPr>
        <p:spPr>
          <a:xfrm>
            <a:off x="3991359" y="4435259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Map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218904-9C15-05CF-0C59-D4F3700A6A35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631982" y="4552990"/>
            <a:ext cx="990087" cy="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BD31A-8F96-53A5-A75A-73BFE99F74F8}"/>
              </a:ext>
            </a:extLst>
          </p:cNvPr>
          <p:cNvSpPr/>
          <p:nvPr/>
        </p:nvSpPr>
        <p:spPr>
          <a:xfrm>
            <a:off x="10622069" y="4195053"/>
            <a:ext cx="85756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0439A-0F14-4462-6CDA-DED1F7EAC713}"/>
              </a:ext>
            </a:extLst>
          </p:cNvPr>
          <p:cNvSpPr/>
          <p:nvPr/>
        </p:nvSpPr>
        <p:spPr>
          <a:xfrm>
            <a:off x="5295735" y="4195825"/>
            <a:ext cx="1571631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Bounding Box Instancing 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3D807E-4633-E226-A9B8-26202F22DA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6867366" y="4552990"/>
            <a:ext cx="1129763" cy="5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84001E-6529-FAD9-E067-BCA2EE6C0379}"/>
              </a:ext>
            </a:extLst>
          </p:cNvPr>
          <p:cNvSpPr/>
          <p:nvPr/>
        </p:nvSpPr>
        <p:spPr>
          <a:xfrm>
            <a:off x="6804144" y="4491126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634720-1F4D-6F4D-FF41-17ABAF5F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7" y="2330441"/>
            <a:ext cx="1481248" cy="99068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DA668C3-2122-1B54-AA23-AFE610DD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80" y="2330441"/>
            <a:ext cx="2126964" cy="99068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00C7E67-BDDD-75D5-FE35-55D9A5242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97" y="2371061"/>
            <a:ext cx="1410499" cy="96781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20705B-7F7B-34AC-9AED-EA99531FB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5"/>
          <a:stretch/>
        </p:blipFill>
        <p:spPr bwMode="auto">
          <a:xfrm>
            <a:off x="9910327" y="2371061"/>
            <a:ext cx="1423483" cy="96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3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C46676-C3DE-3A69-5867-3FD29386E702}"/>
              </a:ext>
            </a:extLst>
          </p:cNvPr>
          <p:cNvSpPr/>
          <p:nvPr/>
        </p:nvSpPr>
        <p:spPr>
          <a:xfrm>
            <a:off x="2294887" y="1466037"/>
            <a:ext cx="7842422" cy="4053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2F693F-2334-1D32-ED3D-C6C5161372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50722" y="4098107"/>
            <a:ext cx="1123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8CE54-9BD9-C32E-AC07-02610C7713D3}"/>
              </a:ext>
            </a:extLst>
          </p:cNvPr>
          <p:cNvSpPr/>
          <p:nvPr/>
        </p:nvSpPr>
        <p:spPr>
          <a:xfrm>
            <a:off x="0" y="3849626"/>
            <a:ext cx="1550722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48F91-2626-80F3-A6A9-0D1BB985F8A6}"/>
              </a:ext>
            </a:extLst>
          </p:cNvPr>
          <p:cNvSpPr/>
          <p:nvPr/>
        </p:nvSpPr>
        <p:spPr>
          <a:xfrm>
            <a:off x="-55655" y="4850978"/>
            <a:ext cx="160637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Sentence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“big piece of broccoli”</a:t>
            </a:r>
            <a:endParaRPr lang="en-SG" sz="11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53233C-A564-030D-D209-7C003816BF68}"/>
              </a:ext>
            </a:extLst>
          </p:cNvPr>
          <p:cNvSpPr/>
          <p:nvPr/>
        </p:nvSpPr>
        <p:spPr>
          <a:xfrm>
            <a:off x="2673827" y="3492545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Selection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AA895E-E34B-B5AD-2B35-B63293A4479B}"/>
              </a:ext>
            </a:extLst>
          </p:cNvPr>
          <p:cNvSpPr/>
          <p:nvPr/>
        </p:nvSpPr>
        <p:spPr>
          <a:xfrm>
            <a:off x="5444500" y="3501670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Algorithm: Selective Search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F9C2F-2973-FC00-F010-C68E0BDECEA4}"/>
              </a:ext>
            </a:extLst>
          </p:cNvPr>
          <p:cNvSpPr/>
          <p:nvPr/>
        </p:nvSpPr>
        <p:spPr>
          <a:xfrm>
            <a:off x="8075603" y="3509021"/>
            <a:ext cx="1647568" cy="1192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Selection</a:t>
            </a:r>
            <a:endParaRPr lang="en-SG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FF77F4-1A21-44FB-DB9E-852B6071929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21395" y="4098107"/>
            <a:ext cx="1123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B67B6E-FE43-AB19-B9A3-9F78992AD7C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092068" y="4098107"/>
            <a:ext cx="983535" cy="7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7DA8AE-ED81-26D6-6430-9806047D3E0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550723" y="4685419"/>
            <a:ext cx="1946888" cy="4140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788BE7-1884-8E30-9D8A-2D6A1D1C5421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550723" y="4701895"/>
            <a:ext cx="7348664" cy="397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239C7BA-EAC4-9171-29A0-D0C71D24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3" y="1662607"/>
            <a:ext cx="1410499" cy="96781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D4E4846-B9B8-7390-EB61-771187A2E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9"/>
          <a:stretch/>
        </p:blipFill>
        <p:spPr bwMode="auto">
          <a:xfrm>
            <a:off x="4050925" y="1643446"/>
            <a:ext cx="1501378" cy="99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A1B907-3443-EBAF-2E1E-C2D867D0D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3"/>
          <a:stretch/>
        </p:blipFill>
        <p:spPr bwMode="auto">
          <a:xfrm>
            <a:off x="6802705" y="1665223"/>
            <a:ext cx="1562259" cy="10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8E4AB3-3FAB-247D-6622-C3617BB99D60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9723171" y="4105458"/>
            <a:ext cx="793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921E7C-D9CD-46A2-27DC-5D7C769AECF9}"/>
              </a:ext>
            </a:extLst>
          </p:cNvPr>
          <p:cNvSpPr/>
          <p:nvPr/>
        </p:nvSpPr>
        <p:spPr>
          <a:xfrm>
            <a:off x="10516249" y="3856977"/>
            <a:ext cx="1550722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Bounding Box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id="{A2C51752-A3F3-0ECB-E921-47B0BFED8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65"/>
          <a:stretch/>
        </p:blipFill>
        <p:spPr bwMode="auto">
          <a:xfrm>
            <a:off x="10311740" y="1643446"/>
            <a:ext cx="1542044" cy="10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4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2B43C-5D18-CCEF-E90E-B2EBFB85CE4C}"/>
              </a:ext>
            </a:extLst>
          </p:cNvPr>
          <p:cNvSpPr/>
          <p:nvPr/>
        </p:nvSpPr>
        <p:spPr>
          <a:xfrm>
            <a:off x="1634988" y="1510747"/>
            <a:ext cx="8830915" cy="324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Module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4801F-F710-4605-A688-5A471EE3A4FF}"/>
              </a:ext>
            </a:extLst>
          </p:cNvPr>
          <p:cNvSpPr/>
          <p:nvPr/>
        </p:nvSpPr>
        <p:spPr>
          <a:xfrm>
            <a:off x="1855312" y="2817738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LSeg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59D5D-2D5F-42C9-9275-AC0D094D2271}"/>
              </a:ext>
            </a:extLst>
          </p:cNvPr>
          <p:cNvSpPr/>
          <p:nvPr/>
        </p:nvSpPr>
        <p:spPr>
          <a:xfrm>
            <a:off x="5241242" y="2117032"/>
            <a:ext cx="5105396" cy="2126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Processing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4D631-D6B4-319D-2D5F-E368C9046D75}"/>
              </a:ext>
            </a:extLst>
          </p:cNvPr>
          <p:cNvSpPr/>
          <p:nvPr/>
        </p:nvSpPr>
        <p:spPr>
          <a:xfrm>
            <a:off x="5489721" y="2817740"/>
            <a:ext cx="1222508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7501A-B181-8E75-43DE-A7329F3ED87C}"/>
              </a:ext>
            </a:extLst>
          </p:cNvPr>
          <p:cNvSpPr/>
          <p:nvPr/>
        </p:nvSpPr>
        <p:spPr>
          <a:xfrm>
            <a:off x="7093232" y="2817738"/>
            <a:ext cx="1156247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Instancing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BCDEB-EF72-E33B-9F75-7C7D8F620C84}"/>
              </a:ext>
            </a:extLst>
          </p:cNvPr>
          <p:cNvSpPr/>
          <p:nvPr/>
        </p:nvSpPr>
        <p:spPr>
          <a:xfrm>
            <a:off x="8686803" y="2817738"/>
            <a:ext cx="1446135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E7FA5C-A902-5ECD-FABE-145C086957B3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771946" y="3180517"/>
            <a:ext cx="1083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E745EE-7241-72F7-8613-5AFE37FDA233}"/>
              </a:ext>
            </a:extLst>
          </p:cNvPr>
          <p:cNvCxnSpPr>
            <a:cxnSpLocks/>
            <a:stCxn id="20" idx="3"/>
            <a:endCxn id="5" idx="0"/>
          </p:cNvCxnSpPr>
          <p:nvPr/>
        </p:nvCxnSpPr>
        <p:spPr>
          <a:xfrm>
            <a:off x="806731" y="2365514"/>
            <a:ext cx="1992798" cy="452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D19E8D-FCA5-B850-BA4A-601F2CDE3B77}"/>
              </a:ext>
            </a:extLst>
          </p:cNvPr>
          <p:cNvSpPr/>
          <p:nvPr/>
        </p:nvSpPr>
        <p:spPr>
          <a:xfrm>
            <a:off x="-56312" y="2932036"/>
            <a:ext cx="82825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 Labels</a:t>
            </a:r>
            <a:endParaRPr lang="en-S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5D49B-0C02-28B8-519F-917ADCC672AC}"/>
              </a:ext>
            </a:extLst>
          </p:cNvPr>
          <p:cNvSpPr/>
          <p:nvPr/>
        </p:nvSpPr>
        <p:spPr>
          <a:xfrm>
            <a:off x="-21527" y="2117033"/>
            <a:ext cx="828258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S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771CE6-5F42-9D3D-CCAD-45E056EC2888}"/>
              </a:ext>
            </a:extLst>
          </p:cNvPr>
          <p:cNvSpPr/>
          <p:nvPr/>
        </p:nvSpPr>
        <p:spPr>
          <a:xfrm>
            <a:off x="3692404" y="3225241"/>
            <a:ext cx="1368271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Map</a:t>
            </a:r>
            <a:endParaRPr lang="en-SG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35296D-D867-3E08-840F-4FD69A76949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43746" y="3180517"/>
            <a:ext cx="174597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A66F2-B4CB-1183-CD69-3F8494B1F2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712229" y="3180517"/>
            <a:ext cx="38100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42F4EE-D591-802D-9828-DE70BCF7FBE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249479" y="3180517"/>
            <a:ext cx="437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73A8F2-BE8B-49DE-F843-66EC58B75B0A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 flipV="1">
            <a:off x="10132938" y="3175546"/>
            <a:ext cx="773603" cy="4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D5FA92A-0E6B-8DDC-AD1A-58F117AEDC60}"/>
              </a:ext>
            </a:extLst>
          </p:cNvPr>
          <p:cNvSpPr/>
          <p:nvPr/>
        </p:nvSpPr>
        <p:spPr>
          <a:xfrm>
            <a:off x="10906541" y="2927065"/>
            <a:ext cx="1325209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</a:t>
            </a:r>
            <a:endParaRPr lang="en-S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1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90712-EB9B-5FF2-B955-4AB6F0A71869}"/>
              </a:ext>
            </a:extLst>
          </p:cNvPr>
          <p:cNvSpPr/>
          <p:nvPr/>
        </p:nvSpPr>
        <p:spPr>
          <a:xfrm>
            <a:off x="2744818" y="2622947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Module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1354D-DC76-EDDD-7CD9-08E6D274C8BC}"/>
              </a:ext>
            </a:extLst>
          </p:cNvPr>
          <p:cNvSpPr/>
          <p:nvPr/>
        </p:nvSpPr>
        <p:spPr>
          <a:xfrm>
            <a:off x="5583709" y="2629300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9B92FF-12C2-1AA2-20B7-CD7CA5A432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33252" y="2985726"/>
            <a:ext cx="950457" cy="6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426AF-F03B-8CAD-A918-E40CD5B6613D}"/>
              </a:ext>
            </a:extLst>
          </p:cNvPr>
          <p:cNvSpPr/>
          <p:nvPr/>
        </p:nvSpPr>
        <p:spPr>
          <a:xfrm>
            <a:off x="4605894" y="2971699"/>
            <a:ext cx="101544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</a:t>
            </a:r>
            <a:endParaRPr lang="en-SG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218904-9C15-05CF-0C59-D4F3700A6A3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472143" y="2992079"/>
            <a:ext cx="503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BD31A-8F96-53A5-A75A-73BFE99F74F8}"/>
              </a:ext>
            </a:extLst>
          </p:cNvPr>
          <p:cNvSpPr/>
          <p:nvPr/>
        </p:nvSpPr>
        <p:spPr>
          <a:xfrm>
            <a:off x="7842560" y="2608920"/>
            <a:ext cx="1888434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Bbox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4B664-C4DE-77AF-4C6E-276EE460A95C}"/>
              </a:ext>
            </a:extLst>
          </p:cNvPr>
          <p:cNvSpPr/>
          <p:nvPr/>
        </p:nvSpPr>
        <p:spPr>
          <a:xfrm>
            <a:off x="409514" y="1235675"/>
            <a:ext cx="1888434" cy="3871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RefCOCO+</a:t>
            </a: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7A20F-D019-4C0D-83FC-34210ECD3D0D}"/>
              </a:ext>
            </a:extLst>
          </p:cNvPr>
          <p:cNvSpPr/>
          <p:nvPr/>
        </p:nvSpPr>
        <p:spPr>
          <a:xfrm>
            <a:off x="768936" y="2745412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F6A35-38E6-9CC7-FBCC-6561BA07455F}"/>
              </a:ext>
            </a:extLst>
          </p:cNvPr>
          <p:cNvSpPr/>
          <p:nvPr/>
        </p:nvSpPr>
        <p:spPr>
          <a:xfrm>
            <a:off x="752696" y="3469504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1436F-641C-8798-A44E-591109C44D17}"/>
              </a:ext>
            </a:extLst>
          </p:cNvPr>
          <p:cNvSpPr/>
          <p:nvPr/>
        </p:nvSpPr>
        <p:spPr>
          <a:xfrm>
            <a:off x="742477" y="1945534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0B76AC2-BCC6-5452-C2E5-429EDBCE9EA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1964985" y="2185849"/>
            <a:ext cx="1724050" cy="437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4B8258-7642-3E93-B632-3C9DAF783D2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991444" y="2985726"/>
            <a:ext cx="7533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A00980-4004-123B-5E2D-2EAC2C57EA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975204" y="3354857"/>
            <a:ext cx="4552722" cy="3549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9B7418F-3D24-AB7D-2C71-1A3B7E8D6416}"/>
              </a:ext>
            </a:extLst>
          </p:cNvPr>
          <p:cNvSpPr/>
          <p:nvPr/>
        </p:nvSpPr>
        <p:spPr>
          <a:xfrm>
            <a:off x="742477" y="4290361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Ref_bbox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3A7A5C-D311-A48D-4B0D-8F6E7F928976}"/>
              </a:ext>
            </a:extLst>
          </p:cNvPr>
          <p:cNvSpPr/>
          <p:nvPr/>
        </p:nvSpPr>
        <p:spPr>
          <a:xfrm>
            <a:off x="7842560" y="4167896"/>
            <a:ext cx="1888434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 Calculator</a:t>
            </a:r>
            <a:endParaRPr lang="en-SG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BCFB5D-BE66-95DE-410D-D83EB6E6BC05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1964985" y="4530675"/>
            <a:ext cx="58775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2B6153-875D-EC23-619A-96B61A89E21C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8786777" y="3334477"/>
            <a:ext cx="0" cy="833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7284A8-9345-2264-6196-585FCF49D26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730994" y="4530675"/>
            <a:ext cx="780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F80BB-8CC2-5542-B4D0-150E04D07AE3}"/>
              </a:ext>
            </a:extLst>
          </p:cNvPr>
          <p:cNvSpPr/>
          <p:nvPr/>
        </p:nvSpPr>
        <p:spPr>
          <a:xfrm>
            <a:off x="10293710" y="4167895"/>
            <a:ext cx="1888434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endParaRPr lang="en-SG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9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90712-EB9B-5FF2-B955-4AB6F0A71869}"/>
              </a:ext>
            </a:extLst>
          </p:cNvPr>
          <p:cNvSpPr/>
          <p:nvPr/>
        </p:nvSpPr>
        <p:spPr>
          <a:xfrm>
            <a:off x="2673996" y="2802859"/>
            <a:ext cx="1273453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1354D-DC76-EDDD-7CD9-08E6D274C8BC}"/>
              </a:ext>
            </a:extLst>
          </p:cNvPr>
          <p:cNvSpPr/>
          <p:nvPr/>
        </p:nvSpPr>
        <p:spPr>
          <a:xfrm>
            <a:off x="7922988" y="2808668"/>
            <a:ext cx="1634853" cy="704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Grounding Module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9B92FF-12C2-1AA2-20B7-CD7CA5A432B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47449" y="3165638"/>
            <a:ext cx="1274145" cy="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426AF-F03B-8CAD-A918-E40CD5B6613D}"/>
              </a:ext>
            </a:extLst>
          </p:cNvPr>
          <p:cNvSpPr/>
          <p:nvPr/>
        </p:nvSpPr>
        <p:spPr>
          <a:xfrm>
            <a:off x="3917218" y="3043064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Map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218904-9C15-05CF-0C59-D4F3700A6A35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557841" y="3160795"/>
            <a:ext cx="281632" cy="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BD31A-8F96-53A5-A75A-73BFE99F74F8}"/>
              </a:ext>
            </a:extLst>
          </p:cNvPr>
          <p:cNvSpPr/>
          <p:nvPr/>
        </p:nvSpPr>
        <p:spPr>
          <a:xfrm>
            <a:off x="9839473" y="2802858"/>
            <a:ext cx="85756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F0439A-0F14-4462-6CDA-DED1F7EAC713}"/>
              </a:ext>
            </a:extLst>
          </p:cNvPr>
          <p:cNvSpPr/>
          <p:nvPr/>
        </p:nvSpPr>
        <p:spPr>
          <a:xfrm>
            <a:off x="5221594" y="2803630"/>
            <a:ext cx="1571631" cy="72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Bounding Box Instancing </a:t>
            </a:r>
            <a:endParaRPr lang="en-SG" sz="1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3D807E-4633-E226-A9B8-26202F22DA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6793225" y="3160795"/>
            <a:ext cx="1129763" cy="5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84001E-6529-FAD9-E067-BCA2EE6C0379}"/>
              </a:ext>
            </a:extLst>
          </p:cNvPr>
          <p:cNvSpPr/>
          <p:nvPr/>
        </p:nvSpPr>
        <p:spPr>
          <a:xfrm>
            <a:off x="6730003" y="3098931"/>
            <a:ext cx="1241154" cy="496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Instances</a:t>
            </a:r>
            <a:endParaRPr lang="en-SG" sz="105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209F3-5137-462A-9F8B-DC192F18B489}"/>
              </a:ext>
            </a:extLst>
          </p:cNvPr>
          <p:cNvSpPr/>
          <p:nvPr/>
        </p:nvSpPr>
        <p:spPr>
          <a:xfrm>
            <a:off x="323534" y="1887379"/>
            <a:ext cx="1637947" cy="2839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RefCOCO+</a:t>
            </a: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5CFDBD-23D6-196E-65BA-2AF35C436D74}"/>
              </a:ext>
            </a:extLst>
          </p:cNvPr>
          <p:cNvSpPr/>
          <p:nvPr/>
        </p:nvSpPr>
        <p:spPr>
          <a:xfrm>
            <a:off x="531253" y="2923720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SG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00F29-E346-2C2A-9EB6-2BB8AE52614A}"/>
              </a:ext>
            </a:extLst>
          </p:cNvPr>
          <p:cNvSpPr/>
          <p:nvPr/>
        </p:nvSpPr>
        <p:spPr>
          <a:xfrm>
            <a:off x="531253" y="3535623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en-SG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2E93C-BAFF-4506-CA54-2DE363E9878E}"/>
              </a:ext>
            </a:extLst>
          </p:cNvPr>
          <p:cNvSpPr/>
          <p:nvPr/>
        </p:nvSpPr>
        <p:spPr>
          <a:xfrm>
            <a:off x="531253" y="2309519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SG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EDB6A8-A4F6-3DFA-7D67-7DA9DCCF9771}"/>
              </a:ext>
            </a:extLst>
          </p:cNvPr>
          <p:cNvSpPr/>
          <p:nvPr/>
        </p:nvSpPr>
        <p:spPr>
          <a:xfrm>
            <a:off x="531253" y="4142503"/>
            <a:ext cx="1222508" cy="48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Ref_bbox</a:t>
            </a:r>
            <a:endParaRPr lang="en-SG" sz="11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0B76AC2-BCC6-5452-C2E5-429EDBCE9EA8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>
            <a:off x="1753761" y="2549834"/>
            <a:ext cx="1556962" cy="2530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A00980-4004-123B-5E2D-2EAC2C57EA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753761" y="3512921"/>
            <a:ext cx="6986654" cy="2630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74E190-05E2-C8F6-856E-0B4D8EDD3A0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753761" y="3164035"/>
            <a:ext cx="920235" cy="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DFD0359-52A8-F14D-D4CC-973E3BD897EC}"/>
              </a:ext>
            </a:extLst>
          </p:cNvPr>
          <p:cNvCxnSpPr>
            <a:cxnSpLocks/>
            <a:stCxn id="13" idx="3"/>
            <a:endCxn id="37" idx="2"/>
          </p:cNvCxnSpPr>
          <p:nvPr/>
        </p:nvCxnSpPr>
        <p:spPr>
          <a:xfrm flipV="1">
            <a:off x="1753761" y="3528415"/>
            <a:ext cx="8514493" cy="8544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349EC9F-5142-5830-1DEF-53FD964E2A1B}"/>
              </a:ext>
            </a:extLst>
          </p:cNvPr>
          <p:cNvSpPr/>
          <p:nvPr/>
        </p:nvSpPr>
        <p:spPr>
          <a:xfrm>
            <a:off x="10990026" y="2803332"/>
            <a:ext cx="857562" cy="725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 Score</a:t>
            </a:r>
            <a:endParaRPr lang="en-SG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2E104D-E6A9-179F-18D3-FFA94E1B76AD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10697035" y="3165637"/>
            <a:ext cx="292991" cy="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189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#LIN ZIXING#</dc:creator>
  <cp:lastModifiedBy>#LIN ZIXING#</cp:lastModifiedBy>
  <cp:revision>1</cp:revision>
  <dcterms:created xsi:type="dcterms:W3CDTF">2023-06-29T05:47:53Z</dcterms:created>
  <dcterms:modified xsi:type="dcterms:W3CDTF">2023-08-21T05:44:02Z</dcterms:modified>
</cp:coreProperties>
</file>