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F8886-CBD2-4987-8FDC-242ACFBFF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2448F6-96DC-4379-9A8B-C43FAC374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7CCC1-D90B-4667-8373-FB63EB10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216A-3DDC-4CA8-BE40-28A7B01ADAA4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15349-D250-4E03-9FED-3E74CBD0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63EEA-0547-4221-A5F9-23A683EE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725-F481-4231-8B56-37BF2110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3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CFE69-9A26-4C43-9A78-CAABCA97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1104AA-B833-4C01-8C1F-C3199AE02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D4A31-4BAA-4F0B-98AA-371575A1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216A-3DDC-4CA8-BE40-28A7B01ADAA4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EB00E-8496-4DB5-A9CF-8A2BA7CB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47FF0-B941-4FB3-8139-E4729302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725-F481-4231-8B56-37BF2110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2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41BEF8-0E98-445D-9B56-5F2EB822E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5FC008-DE8F-44E1-B55B-3B322B992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42EE0-33C2-4590-A2EE-B938208C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216A-3DDC-4CA8-BE40-28A7B01ADAA4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C743C-2625-422D-9299-2373157A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A9E4-ABD5-470E-98B5-67D4D80A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725-F481-4231-8B56-37BF2110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56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E8189-D287-4FA7-A334-797D93CD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6E105-BD5D-45EB-A692-7856F4190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49D5E-C75E-4652-9AD4-E232FEDC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216A-3DDC-4CA8-BE40-28A7B01ADAA4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13710-C236-4BCF-8912-F2B00828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E6758-9513-45B6-8500-86098F68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725-F481-4231-8B56-37BF2110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2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39C43-F130-4426-8581-BE8E2124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3D53D-E172-431E-A0C0-2326E09C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ADCBB-9585-4303-9474-B06733AC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216A-3DDC-4CA8-BE40-28A7B01ADAA4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8CB93-02C6-4AF6-99C1-6CCD3B16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D0214-1E08-4770-AD3C-4D84E6A0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725-F481-4231-8B56-37BF2110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5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37F20-E73D-4C05-97F0-4ECF2D56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8D1AF-D1CD-4270-8348-297A17035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A6B952-F742-4C79-945B-916CD1D93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5FECC-29A6-4905-AAF0-A16E0F21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216A-3DDC-4CA8-BE40-28A7B01ADAA4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40B3D-4CD8-4A1C-8F89-E8C4EFE2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A886C0-B2F6-434F-9C07-C71EF258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725-F481-4231-8B56-37BF2110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7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98118-38FB-4542-8F22-3A42D08A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88A7AF-E156-4C86-9789-7921CDA71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92D79E-3C11-47FC-A297-97E1A625C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0A4270-D814-4C40-8AB8-43752A5FD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C808ED-5AA6-4E47-A179-5C4E0B24A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EE5BE3-D58C-461B-BDDD-863CB8F9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216A-3DDC-4CA8-BE40-28A7B01ADAA4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DBCB9B-2CF3-4ACE-8F38-16B8EF3C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365501-06F4-4A74-9197-B4F9CA89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725-F481-4231-8B56-37BF2110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3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A3D0D-EED2-4942-9742-5E740A9F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E95AD6-1ADC-4733-97B8-38DD8980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216A-3DDC-4CA8-BE40-28A7B01ADAA4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949C6F-22C5-4303-A8D2-A9AB337B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9F3176-A294-48C8-9EC3-EAA9BCDC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725-F481-4231-8B56-37BF2110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4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A294F1-D527-4967-8A64-40416A0C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216A-3DDC-4CA8-BE40-28A7B01ADAA4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1DDE18-52F2-4B93-9F55-7C962732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2BB4E2-243B-483A-B6C8-22EE5089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725-F481-4231-8B56-37BF2110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3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6E137-AD15-4CBD-8F96-62FF8E5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63177-FC72-42C7-8D4D-08194B1E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9C4C76-2DD6-472A-B9F9-148CA7989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813E6-A340-4AA5-A533-9012B854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216A-3DDC-4CA8-BE40-28A7B01ADAA4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C1508-2F35-4D01-A7F8-FA0CAE06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0BD771-AEE0-466C-B295-60D4AC8C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725-F481-4231-8B56-37BF2110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2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52A99-B4D3-44A0-ACA6-5064CEB1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5A3779-E3FC-4F9C-9BE6-F2B3C2A4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F72DD5-70B8-4F44-97C6-A250241B3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763B36-4DEC-481F-8A5B-85E85FE1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216A-3DDC-4CA8-BE40-28A7B01ADAA4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610AD-8A8F-413E-960E-6F297ED3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152180-FA90-4E01-9950-B50CF821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725-F481-4231-8B56-37BF2110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8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B1F38A-F44A-496A-B121-20BDCC9B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9D54E-279A-4EAE-9F26-EB94C2F99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0582A-5633-4F17-969D-474E77AF6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A216A-3DDC-4CA8-BE40-28A7B01ADAA4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35055-1094-4914-A1D9-147ED98E2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82116-B7F0-41BE-A37B-3AC57C918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36725-F481-4231-8B56-37BF2110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93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2A993637-F860-477B-AD98-5C9DF47FC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7" y="449036"/>
            <a:ext cx="5844423" cy="410221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A39A25-A1D0-42C8-992F-DF595FFF25CA}"/>
              </a:ext>
            </a:extLst>
          </p:cNvPr>
          <p:cNvSpPr/>
          <p:nvPr/>
        </p:nvSpPr>
        <p:spPr>
          <a:xfrm>
            <a:off x="838200" y="4727076"/>
            <a:ext cx="5201173" cy="156966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抗疫英雄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1A66316-2C89-4B4C-A812-E07A0F096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553" y="449036"/>
            <a:ext cx="695766" cy="695766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485629C-C1BF-45EF-ABC4-8FE16B0DBB71}"/>
              </a:ext>
            </a:extLst>
          </p:cNvPr>
          <p:cNvSpPr txBox="1"/>
          <p:nvPr/>
        </p:nvSpPr>
        <p:spPr>
          <a:xfrm>
            <a:off x="7677109" y="502675"/>
            <a:ext cx="167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躲避病毒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16BABCE-E020-45D3-8D24-9352277B1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845" y="4998365"/>
            <a:ext cx="1219200" cy="12192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48DF2130-3EAF-48E4-AAB0-68271FBDDBD6}"/>
              </a:ext>
            </a:extLst>
          </p:cNvPr>
          <p:cNvSpPr txBox="1"/>
          <p:nvPr/>
        </p:nvSpPr>
        <p:spPr>
          <a:xfrm>
            <a:off x="7688346" y="5033171"/>
            <a:ext cx="1763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研制疫苗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69E26D65-3A9A-4FA8-A767-057BCF841C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574" y="1828795"/>
            <a:ext cx="969131" cy="86446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33DBAF1F-D832-4F96-A759-0AADC0BD8614}"/>
              </a:ext>
            </a:extLst>
          </p:cNvPr>
          <p:cNvSpPr txBox="1"/>
          <p:nvPr/>
        </p:nvSpPr>
        <p:spPr>
          <a:xfrm>
            <a:off x="7683857" y="2053171"/>
            <a:ext cx="1834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加强防护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FB236AD3-52DF-4A7E-9187-1709D1CE18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38" y="3641317"/>
            <a:ext cx="822805" cy="864466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EB413E0D-A347-4399-953D-B7CF077CD5E0}"/>
              </a:ext>
            </a:extLst>
          </p:cNvPr>
          <p:cNvSpPr txBox="1"/>
          <p:nvPr/>
        </p:nvSpPr>
        <p:spPr>
          <a:xfrm>
            <a:off x="7685169" y="3697391"/>
            <a:ext cx="168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分秒必争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ECCE5E3-36DB-4263-A231-92AC6C632083}"/>
              </a:ext>
            </a:extLst>
          </p:cNvPr>
          <p:cNvSpPr txBox="1"/>
          <p:nvPr/>
        </p:nvSpPr>
        <p:spPr>
          <a:xfrm>
            <a:off x="8001803" y="2718390"/>
            <a:ext cx="399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口罩：在一段时间内获得免疫效果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消毒水：消灭周围的病毒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5AA9887-E82F-42AF-83DA-12AEF9EAD2A5}"/>
              </a:ext>
            </a:extLst>
          </p:cNvPr>
          <p:cNvSpPr txBox="1"/>
          <p:nvPr/>
        </p:nvSpPr>
        <p:spPr>
          <a:xfrm>
            <a:off x="8001800" y="1050095"/>
            <a:ext cx="3980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病毒增殖：数量不断增加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病毒变异：碰撞后合并，毒性增强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6FB16B4-81C2-4EED-A79E-4137A7996485}"/>
              </a:ext>
            </a:extLst>
          </p:cNvPr>
          <p:cNvSpPr txBox="1"/>
          <p:nvPr/>
        </p:nvSpPr>
        <p:spPr>
          <a:xfrm>
            <a:off x="8003237" y="4263382"/>
            <a:ext cx="399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传送门：实现瞬间移动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2B4B9DE-4E51-4939-98FC-B820936FD9C8}"/>
              </a:ext>
            </a:extLst>
          </p:cNvPr>
          <p:cNvSpPr txBox="1"/>
          <p:nvPr/>
        </p:nvSpPr>
        <p:spPr>
          <a:xfrm>
            <a:off x="8002731" y="5736652"/>
            <a:ext cx="399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收集一定数量的疫苗后取得胜利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54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方正粗黑宋简体</vt:lpstr>
      <vt:lpstr>楷体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 Zixin</dc:creator>
  <cp:lastModifiedBy>Zeng Zixin</cp:lastModifiedBy>
  <cp:revision>7</cp:revision>
  <dcterms:created xsi:type="dcterms:W3CDTF">2020-07-05T13:58:16Z</dcterms:created>
  <dcterms:modified xsi:type="dcterms:W3CDTF">2020-07-05T14:44:11Z</dcterms:modified>
</cp:coreProperties>
</file>