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Lst>
  <p:notesMasterIdLst>
    <p:notesMasterId r:id="rId27"/>
  </p:notesMasterIdLst>
  <p:handoutMasterIdLst>
    <p:handoutMasterId r:id="rId28"/>
  </p:handoutMasterIdLst>
  <p:sldIdLst>
    <p:sldId id="3331" r:id="rId3"/>
    <p:sldId id="3337" r:id="rId4"/>
    <p:sldId id="3332" r:id="rId5"/>
    <p:sldId id="1058" r:id="rId6"/>
    <p:sldId id="3333" r:id="rId7"/>
    <p:sldId id="1065" r:id="rId8"/>
    <p:sldId id="3334" r:id="rId9"/>
    <p:sldId id="1062" r:id="rId10"/>
    <p:sldId id="3338" r:id="rId11"/>
    <p:sldId id="3346" r:id="rId12"/>
    <p:sldId id="3347" r:id="rId13"/>
    <p:sldId id="3335" r:id="rId14"/>
    <p:sldId id="1067" r:id="rId15"/>
    <p:sldId id="3341" r:id="rId16"/>
    <p:sldId id="3342" r:id="rId17"/>
    <p:sldId id="3343" r:id="rId18"/>
    <p:sldId id="3344" r:id="rId19"/>
    <p:sldId id="3345" r:id="rId20"/>
    <p:sldId id="3348" r:id="rId21"/>
    <p:sldId id="3349" r:id="rId22"/>
    <p:sldId id="3350" r:id="rId23"/>
    <p:sldId id="3352" r:id="rId24"/>
    <p:sldId id="3340" r:id="rId25"/>
    <p:sldId id="3336" r:id="rId26"/>
  </p:sldIdLst>
  <p:sldSz cx="9144000" cy="5143500" type="screen16x9"/>
  <p:notesSz cx="6858000" cy="9144000"/>
  <p:custDataLst>
    <p:tags r:id="rId29"/>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2">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50"/>
    <a:srgbClr val="087AB4"/>
    <a:srgbClr val="5B9BD5"/>
    <a:srgbClr val="1D6DC2"/>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128" d="100"/>
          <a:sy n="128" d="100"/>
        </p:scale>
        <p:origin x="63" y="201"/>
      </p:cViewPr>
      <p:guideLst>
        <p:guide orient="horz" pos="1592"/>
        <p:guide pos="2885"/>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2020/6/4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60708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2020/6/4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extLst>
      <p:ext uri="{BB962C8B-B14F-4D97-AF65-F5344CB8AC3E}">
        <p14:creationId xmlns:p14="http://schemas.microsoft.com/office/powerpoint/2010/main" val="261486759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10</a:t>
            </a:fld>
            <a:endParaRPr lang="zh-CN" altLang="en-US"/>
          </a:p>
        </p:txBody>
      </p:sp>
    </p:spTree>
    <p:extLst>
      <p:ext uri="{BB962C8B-B14F-4D97-AF65-F5344CB8AC3E}">
        <p14:creationId xmlns:p14="http://schemas.microsoft.com/office/powerpoint/2010/main" val="285486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11</a:t>
            </a:fld>
            <a:endParaRPr lang="zh-CN" altLang="en-US"/>
          </a:p>
        </p:txBody>
      </p:sp>
    </p:spTree>
    <p:extLst>
      <p:ext uri="{BB962C8B-B14F-4D97-AF65-F5344CB8AC3E}">
        <p14:creationId xmlns:p14="http://schemas.microsoft.com/office/powerpoint/2010/main" val="831250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14</a:t>
            </a:fld>
            <a:endParaRPr lang="zh-CN" altLang="en-US"/>
          </a:p>
        </p:txBody>
      </p:sp>
    </p:spTree>
    <p:extLst>
      <p:ext uri="{BB962C8B-B14F-4D97-AF65-F5344CB8AC3E}">
        <p14:creationId xmlns:p14="http://schemas.microsoft.com/office/powerpoint/2010/main" val="97110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15</a:t>
            </a:fld>
            <a:endParaRPr lang="zh-CN" altLang="en-US"/>
          </a:p>
        </p:txBody>
      </p:sp>
    </p:spTree>
    <p:extLst>
      <p:ext uri="{BB962C8B-B14F-4D97-AF65-F5344CB8AC3E}">
        <p14:creationId xmlns:p14="http://schemas.microsoft.com/office/powerpoint/2010/main" val="171045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16</a:t>
            </a:fld>
            <a:endParaRPr lang="zh-CN" altLang="en-US"/>
          </a:p>
        </p:txBody>
      </p:sp>
    </p:spTree>
    <p:extLst>
      <p:ext uri="{BB962C8B-B14F-4D97-AF65-F5344CB8AC3E}">
        <p14:creationId xmlns:p14="http://schemas.microsoft.com/office/powerpoint/2010/main" val="2682266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17</a:t>
            </a:fld>
            <a:endParaRPr lang="zh-CN" altLang="en-US"/>
          </a:p>
        </p:txBody>
      </p:sp>
    </p:spTree>
    <p:extLst>
      <p:ext uri="{BB962C8B-B14F-4D97-AF65-F5344CB8AC3E}">
        <p14:creationId xmlns:p14="http://schemas.microsoft.com/office/powerpoint/2010/main" val="3116042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18</a:t>
            </a:fld>
            <a:endParaRPr lang="zh-CN" altLang="en-US"/>
          </a:p>
        </p:txBody>
      </p:sp>
    </p:spTree>
    <p:extLst>
      <p:ext uri="{BB962C8B-B14F-4D97-AF65-F5344CB8AC3E}">
        <p14:creationId xmlns:p14="http://schemas.microsoft.com/office/powerpoint/2010/main" val="1208568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19</a:t>
            </a:fld>
            <a:endParaRPr lang="zh-CN" altLang="en-US"/>
          </a:p>
        </p:txBody>
      </p:sp>
    </p:spTree>
    <p:extLst>
      <p:ext uri="{BB962C8B-B14F-4D97-AF65-F5344CB8AC3E}">
        <p14:creationId xmlns:p14="http://schemas.microsoft.com/office/powerpoint/2010/main" val="223766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14B3542-9305-48F3-9F36-5F01403ED0E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20</a:t>
            </a:fld>
            <a:endParaRPr lang="zh-CN" altLang="en-US"/>
          </a:p>
        </p:txBody>
      </p:sp>
    </p:spTree>
    <p:extLst>
      <p:ext uri="{BB962C8B-B14F-4D97-AF65-F5344CB8AC3E}">
        <p14:creationId xmlns:p14="http://schemas.microsoft.com/office/powerpoint/2010/main" val="1151473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21</a:t>
            </a:fld>
            <a:endParaRPr lang="zh-CN" altLang="en-US"/>
          </a:p>
        </p:txBody>
      </p:sp>
    </p:spTree>
    <p:extLst>
      <p:ext uri="{BB962C8B-B14F-4D97-AF65-F5344CB8AC3E}">
        <p14:creationId xmlns:p14="http://schemas.microsoft.com/office/powerpoint/2010/main" val="353088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22</a:t>
            </a:fld>
            <a:endParaRPr lang="zh-CN" altLang="en-US"/>
          </a:p>
        </p:txBody>
      </p:sp>
    </p:spTree>
    <p:extLst>
      <p:ext uri="{BB962C8B-B14F-4D97-AF65-F5344CB8AC3E}">
        <p14:creationId xmlns:p14="http://schemas.microsoft.com/office/powerpoint/2010/main" val="39498610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t>23</a:t>
            </a:fld>
            <a:endParaRPr lang="zh-CN" altLang="en-US"/>
          </a:p>
        </p:txBody>
      </p:sp>
    </p:spTree>
    <p:extLst>
      <p:ext uri="{BB962C8B-B14F-4D97-AF65-F5344CB8AC3E}">
        <p14:creationId xmlns:p14="http://schemas.microsoft.com/office/powerpoint/2010/main" val="606835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C19EA-75F7-469A-9304-1B2BFF99846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p:spPr>
      </p:sp>
      <p:sp>
        <p:nvSpPr>
          <p:cNvPr id="419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5803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 name="任意多边形: 形状 6"/>
          <p:cNvSpPr/>
          <p:nvPr/>
        </p:nvSpPr>
        <p:spPr>
          <a:xfrm>
            <a:off x="-1" y="3665444"/>
            <a:ext cx="9144001" cy="1478057"/>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8" name="任意多边形: 形状 7"/>
          <p:cNvSpPr/>
          <p:nvPr/>
        </p:nvSpPr>
        <p:spPr>
          <a:xfrm>
            <a:off x="0" y="4065665"/>
            <a:ext cx="9144000" cy="1077836"/>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9" name="任意多边形: 形状 8"/>
          <p:cNvSpPr/>
          <p:nvPr/>
        </p:nvSpPr>
        <p:spPr>
          <a:xfrm>
            <a:off x="0" y="4292590"/>
            <a:ext cx="9144000" cy="850912"/>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0" name="任意多边形 30"/>
          <p:cNvSpPr/>
          <p:nvPr/>
        </p:nvSpPr>
        <p:spPr>
          <a:xfrm rot="20700000" flipH="1">
            <a:off x="6794222" y="320026"/>
            <a:ext cx="671667" cy="464398"/>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50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rot="10800000">
            <a:off x="903305" y="2510175"/>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rot="10800000">
            <a:off x="1435139" y="2535227"/>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rot="10800000">
            <a:off x="1910734" y="2560281"/>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8037132" y="2510175"/>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a:off x="7558541" y="2535227"/>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a:off x="7130056" y="2560281"/>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hasCustomPrompt="1"/>
          </p:nvPr>
        </p:nvSpPr>
        <p:spPr>
          <a:xfrm>
            <a:off x="2166257" y="1929631"/>
            <a:ext cx="4811486" cy="817147"/>
          </a:xfrm>
        </p:spPr>
        <p:txBody>
          <a:bodyPr anchor="b">
            <a:normAutofit/>
          </a:bodyPr>
          <a:lstStyle>
            <a:lvl1pPr algn="ctr">
              <a:defRPr sz="4050" b="0">
                <a:solidFill>
                  <a:schemeClr val="bg1"/>
                </a:solidFill>
              </a:defRPr>
            </a:lvl1pPr>
          </a:lstStyle>
          <a:p>
            <a:r>
              <a:rPr lang="zh-CN" altLang="en-US" dirty="0"/>
              <a:t>单击此处编辑标题</a:t>
            </a:r>
          </a:p>
        </p:txBody>
      </p:sp>
      <p:sp>
        <p:nvSpPr>
          <p:cNvPr id="3" name="副标题 2"/>
          <p:cNvSpPr>
            <a:spLocks noGrp="1"/>
          </p:cNvSpPr>
          <p:nvPr>
            <p:ph type="subTitle" idx="1"/>
          </p:nvPr>
        </p:nvSpPr>
        <p:spPr>
          <a:xfrm>
            <a:off x="2166257" y="2768662"/>
            <a:ext cx="4811486" cy="346249"/>
          </a:xfrm>
        </p:spPr>
        <p:txBody>
          <a:bodyPr>
            <a:normAutofit/>
          </a:bodyPr>
          <a:lstStyle>
            <a:lvl1pPr marL="0" indent="0" algn="ctr">
              <a:buNone/>
              <a:defRPr sz="15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p:txBody>
          <a:bodyPr>
            <a:normAutofit/>
          </a:bodyPr>
          <a:lstStyle/>
          <a:p>
            <a:fld id="{D7E32B8C-E81A-4559-905F-EA468C4AE0F6}" type="datetimeFigureOut">
              <a:rPr lang="zh-CN" altLang="en-US" smtClean="0"/>
              <a:t>2020/6/4</a:t>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7" name="椭圆 6"/>
          <p:cNvSpPr/>
          <p:nvPr/>
        </p:nvSpPr>
        <p:spPr>
          <a:xfrm rot="10800000">
            <a:off x="961044" y="2472026"/>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p:cNvSpPr/>
          <p:nvPr/>
        </p:nvSpPr>
        <p:spPr>
          <a:xfrm rot="10800000">
            <a:off x="1435139" y="2496590"/>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rot="10800000">
            <a:off x="1863624" y="2521644"/>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7987782" y="2472026"/>
            <a:ext cx="200428" cy="2004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椭圆 10"/>
          <p:cNvSpPr/>
          <p:nvPr/>
        </p:nvSpPr>
        <p:spPr>
          <a:xfrm>
            <a:off x="7558541" y="2496590"/>
            <a:ext cx="150321" cy="150321"/>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nvSpPr>
        <p:spPr>
          <a:xfrm>
            <a:off x="7180163" y="2521644"/>
            <a:ext cx="100214" cy="100214"/>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3" name="直接连接符 12"/>
          <p:cNvCxnSpPr/>
          <p:nvPr/>
        </p:nvCxnSpPr>
        <p:spPr>
          <a:xfrm>
            <a:off x="3420397" y="2565520"/>
            <a:ext cx="3303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任意多边形: 形状 13"/>
          <p:cNvSpPr/>
          <p:nvPr/>
        </p:nvSpPr>
        <p:spPr>
          <a:xfrm>
            <a:off x="2" y="3661979"/>
            <a:ext cx="9143999" cy="1481524"/>
          </a:xfrm>
          <a:custGeom>
            <a:avLst/>
            <a:gdLst>
              <a:gd name="connsiteX0" fmla="*/ 4408996 w 12191999"/>
              <a:gd name="connsiteY0" fmla="*/ 0 h 1975365"/>
              <a:gd name="connsiteX1" fmla="*/ 5790561 w 12191999"/>
              <a:gd name="connsiteY1" fmla="*/ 551581 h 1975365"/>
              <a:gd name="connsiteX2" fmla="*/ 5801495 w 12191999"/>
              <a:gd name="connsiteY2" fmla="*/ 563959 h 1975365"/>
              <a:gd name="connsiteX3" fmla="*/ 5826131 w 12191999"/>
              <a:gd name="connsiteY3" fmla="*/ 553912 h 1975365"/>
              <a:gd name="connsiteX4" fmla="*/ 6523038 w 12191999"/>
              <a:gd name="connsiteY4" fmla="*/ 434799 h 1975365"/>
              <a:gd name="connsiteX5" fmla="*/ 7789046 w 12191999"/>
              <a:gd name="connsiteY5" fmla="*/ 878743 h 1975365"/>
              <a:gd name="connsiteX6" fmla="*/ 7859692 w 12191999"/>
              <a:gd name="connsiteY6" fmla="*/ 944547 h 1975365"/>
              <a:gd name="connsiteX7" fmla="*/ 7890845 w 12191999"/>
              <a:gd name="connsiteY7" fmla="*/ 901137 h 1975365"/>
              <a:gd name="connsiteX8" fmla="*/ 9633465 w 12191999"/>
              <a:gd name="connsiteY8" fmla="*/ 116746 h 1975365"/>
              <a:gd name="connsiteX9" fmla="*/ 11376086 w 12191999"/>
              <a:gd name="connsiteY9" fmla="*/ 901137 h 1975365"/>
              <a:gd name="connsiteX10" fmla="*/ 11381374 w 12191999"/>
              <a:gd name="connsiteY10" fmla="*/ 908506 h 1975365"/>
              <a:gd name="connsiteX11" fmla="*/ 11472015 w 12191999"/>
              <a:gd name="connsiteY11" fmla="*/ 824077 h 1975365"/>
              <a:gd name="connsiteX12" fmla="*/ 12041117 w 12191999"/>
              <a:gd name="connsiteY12" fmla="*/ 499246 h 1975365"/>
              <a:gd name="connsiteX13" fmla="*/ 12191999 w 12191999"/>
              <a:gd name="connsiteY13" fmla="*/ 452495 h 1975365"/>
              <a:gd name="connsiteX14" fmla="*/ 12191999 w 12191999"/>
              <a:gd name="connsiteY14" fmla="*/ 1975365 h 1975365"/>
              <a:gd name="connsiteX15" fmla="*/ 0 w 12191999"/>
              <a:gd name="connsiteY15" fmla="*/ 1975365 h 1975365"/>
              <a:gd name="connsiteX16" fmla="*/ 0 w 12191999"/>
              <a:gd name="connsiteY16" fmla="*/ 373214 h 1975365"/>
              <a:gd name="connsiteX17" fmla="*/ 103466 w 12191999"/>
              <a:gd name="connsiteY17" fmla="*/ 416152 h 1975365"/>
              <a:gd name="connsiteX18" fmla="*/ 712248 w 12191999"/>
              <a:gd name="connsiteY18" fmla="*/ 843689 h 1975365"/>
              <a:gd name="connsiteX19" fmla="*/ 815917 w 12191999"/>
              <a:gd name="connsiteY19" fmla="*/ 961054 h 1975365"/>
              <a:gd name="connsiteX20" fmla="*/ 821465 w 12191999"/>
              <a:gd name="connsiteY20" fmla="*/ 955887 h 1975365"/>
              <a:gd name="connsiteX21" fmla="*/ 2307470 w 12191999"/>
              <a:gd name="connsiteY21" fmla="*/ 434799 h 1975365"/>
              <a:gd name="connsiteX22" fmla="*/ 2932400 w 12191999"/>
              <a:gd name="connsiteY22" fmla="*/ 514784 h 1975365"/>
              <a:gd name="connsiteX23" fmla="*/ 3033353 w 12191999"/>
              <a:gd name="connsiteY23" fmla="*/ 546065 h 1975365"/>
              <a:gd name="connsiteX24" fmla="*/ 3142988 w 12191999"/>
              <a:gd name="connsiteY24" fmla="*/ 443944 h 1975365"/>
              <a:gd name="connsiteX25" fmla="*/ 4408996 w 12191999"/>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1999" h="1975365">
                <a:moveTo>
                  <a:pt x="4408996" y="0"/>
                </a:moveTo>
                <a:cubicBezTo>
                  <a:pt x="4965206" y="0"/>
                  <a:pt x="5462174" y="214716"/>
                  <a:pt x="5790561" y="551581"/>
                </a:cubicBezTo>
                <a:lnTo>
                  <a:pt x="5801495" y="563959"/>
                </a:lnTo>
                <a:lnTo>
                  <a:pt x="5826131" y="553912"/>
                </a:lnTo>
                <a:cubicBezTo>
                  <a:pt x="6040333" y="477212"/>
                  <a:pt x="6275835" y="434799"/>
                  <a:pt x="6523038" y="434799"/>
                </a:cubicBezTo>
                <a:cubicBezTo>
                  <a:pt x="7017445" y="434799"/>
                  <a:pt x="7465046" y="604452"/>
                  <a:pt x="7789046" y="878743"/>
                </a:cubicBezTo>
                <a:lnTo>
                  <a:pt x="7859692" y="944547"/>
                </a:lnTo>
                <a:lnTo>
                  <a:pt x="7890845" y="901137"/>
                </a:lnTo>
                <a:cubicBezTo>
                  <a:pt x="8268504" y="427892"/>
                  <a:pt x="8908064" y="116746"/>
                  <a:pt x="9633465" y="116746"/>
                </a:cubicBezTo>
                <a:cubicBezTo>
                  <a:pt x="10358867" y="116746"/>
                  <a:pt x="10998426" y="427892"/>
                  <a:pt x="11376086" y="901137"/>
                </a:cubicBezTo>
                <a:lnTo>
                  <a:pt x="11381374" y="908506"/>
                </a:lnTo>
                <a:lnTo>
                  <a:pt x="11472015" y="824077"/>
                </a:lnTo>
                <a:cubicBezTo>
                  <a:pt x="11634015" y="686932"/>
                  <a:pt x="11826915" y="575946"/>
                  <a:pt x="12041117" y="499246"/>
                </a:cubicBezTo>
                <a:lnTo>
                  <a:pt x="12191999" y="452495"/>
                </a:lnTo>
                <a:lnTo>
                  <a:pt x="12191999" y="1975365"/>
                </a:lnTo>
                <a:lnTo>
                  <a:pt x="0" y="1975365"/>
                </a:lnTo>
                <a:lnTo>
                  <a:pt x="0" y="373214"/>
                </a:lnTo>
                <a:lnTo>
                  <a:pt x="103466" y="416152"/>
                </a:lnTo>
                <a:cubicBezTo>
                  <a:pt x="337103" y="525156"/>
                  <a:pt x="543613" y="670701"/>
                  <a:pt x="712248" y="843689"/>
                </a:cubicBezTo>
                <a:lnTo>
                  <a:pt x="815917" y="961054"/>
                </a:lnTo>
                <a:lnTo>
                  <a:pt x="821465" y="955887"/>
                </a:lnTo>
                <a:cubicBezTo>
                  <a:pt x="1201766" y="633932"/>
                  <a:pt x="1727148" y="434799"/>
                  <a:pt x="2307470" y="434799"/>
                </a:cubicBezTo>
                <a:cubicBezTo>
                  <a:pt x="2525090" y="434799"/>
                  <a:pt x="2734985" y="462802"/>
                  <a:pt x="2932400" y="514784"/>
                </a:cubicBezTo>
                <a:lnTo>
                  <a:pt x="3033353" y="546065"/>
                </a:lnTo>
                <a:lnTo>
                  <a:pt x="3142988" y="443944"/>
                </a:lnTo>
                <a:cubicBezTo>
                  <a:pt x="3466988" y="169652"/>
                  <a:pt x="3914590" y="0"/>
                  <a:pt x="4408996"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5" name="任意多边形: 形状 14"/>
          <p:cNvSpPr/>
          <p:nvPr/>
        </p:nvSpPr>
        <p:spPr>
          <a:xfrm>
            <a:off x="-1" y="4059608"/>
            <a:ext cx="9144001" cy="1083893"/>
          </a:xfrm>
          <a:custGeom>
            <a:avLst/>
            <a:gdLst>
              <a:gd name="connsiteX0" fmla="*/ 3246538 w 12192001"/>
              <a:gd name="connsiteY0" fmla="*/ 0 h 1445191"/>
              <a:gd name="connsiteX1" fmla="*/ 3888381 w 12192001"/>
              <a:gd name="connsiteY1" fmla="*/ 335498 h 1445191"/>
              <a:gd name="connsiteX2" fmla="*/ 3925176 w 12192001"/>
              <a:gd name="connsiteY2" fmla="*/ 402142 h 1445191"/>
              <a:gd name="connsiteX3" fmla="*/ 4047372 w 12192001"/>
              <a:gd name="connsiteY3" fmla="*/ 336937 h 1445191"/>
              <a:gd name="connsiteX4" fmla="*/ 4348662 w 12192001"/>
              <a:gd name="connsiteY4" fmla="*/ 277137 h 1445191"/>
              <a:gd name="connsiteX5" fmla="*/ 4990506 w 12192001"/>
              <a:gd name="connsiteY5" fmla="*/ 612635 h 1445191"/>
              <a:gd name="connsiteX6" fmla="*/ 4990587 w 12192001"/>
              <a:gd name="connsiteY6" fmla="*/ 612785 h 1445191"/>
              <a:gd name="connsiteX7" fmla="*/ 5017399 w 12192001"/>
              <a:gd name="connsiteY7" fmla="*/ 564223 h 1445191"/>
              <a:gd name="connsiteX8" fmla="*/ 5836210 w 12192001"/>
              <a:gd name="connsiteY8" fmla="*/ 136221 h 1445191"/>
              <a:gd name="connsiteX9" fmla="*/ 6306886 w 12192001"/>
              <a:gd name="connsiteY9" fmla="*/ 253387 h 1445191"/>
              <a:gd name="connsiteX10" fmla="*/ 6347988 w 12192001"/>
              <a:gd name="connsiteY10" fmla="*/ 277935 h 1445191"/>
              <a:gd name="connsiteX11" fmla="*/ 6394194 w 12192001"/>
              <a:gd name="connsiteY11" fmla="*/ 222879 h 1445191"/>
              <a:gd name="connsiteX12" fmla="*/ 6941520 w 12192001"/>
              <a:gd name="connsiteY12" fmla="*/ 0 h 1445191"/>
              <a:gd name="connsiteX13" fmla="*/ 7488846 w 12192001"/>
              <a:gd name="connsiteY13" fmla="*/ 222879 h 1445191"/>
              <a:gd name="connsiteX14" fmla="*/ 7529289 w 12192001"/>
              <a:gd name="connsiteY14" fmla="*/ 271069 h 1445191"/>
              <a:gd name="connsiteX15" fmla="*/ 7537925 w 12192001"/>
              <a:gd name="connsiteY15" fmla="*/ 265911 h 1445191"/>
              <a:gd name="connsiteX16" fmla="*/ 8008603 w 12192001"/>
              <a:gd name="connsiteY16" fmla="*/ 148745 h 1445191"/>
              <a:gd name="connsiteX17" fmla="*/ 8755262 w 12192001"/>
              <a:gd name="connsiteY17" fmla="*/ 484217 h 1445191"/>
              <a:gd name="connsiteX18" fmla="*/ 8852685 w 12192001"/>
              <a:gd name="connsiteY18" fmla="*/ 615575 h 1445191"/>
              <a:gd name="connsiteX19" fmla="*/ 8854308 w 12192001"/>
              <a:gd name="connsiteY19" fmla="*/ 612634 h 1445191"/>
              <a:gd name="connsiteX20" fmla="*/ 9496151 w 12192001"/>
              <a:gd name="connsiteY20" fmla="*/ 277136 h 1445191"/>
              <a:gd name="connsiteX21" fmla="*/ 9928922 w 12192001"/>
              <a:gd name="connsiteY21" fmla="*/ 407095 h 1445191"/>
              <a:gd name="connsiteX22" fmla="*/ 9938225 w 12192001"/>
              <a:gd name="connsiteY22" fmla="*/ 414641 h 1445191"/>
              <a:gd name="connsiteX23" fmla="*/ 9981920 w 12192001"/>
              <a:gd name="connsiteY23" fmla="*/ 335498 h 1445191"/>
              <a:gd name="connsiteX24" fmla="*/ 10623763 w 12192001"/>
              <a:gd name="connsiteY24" fmla="*/ 0 h 1445191"/>
              <a:gd name="connsiteX25" fmla="*/ 11265607 w 12192001"/>
              <a:gd name="connsiteY25" fmla="*/ 335498 h 1445191"/>
              <a:gd name="connsiteX26" fmla="*/ 11291202 w 12192001"/>
              <a:gd name="connsiteY26" fmla="*/ 381858 h 1445191"/>
              <a:gd name="connsiteX27" fmla="*/ 11306415 w 12192001"/>
              <a:gd name="connsiteY27" fmla="*/ 369518 h 1445191"/>
              <a:gd name="connsiteX28" fmla="*/ 11739186 w 12192001"/>
              <a:gd name="connsiteY28" fmla="*/ 239559 h 1445191"/>
              <a:gd name="connsiteX29" fmla="*/ 12171956 w 12192001"/>
              <a:gd name="connsiteY29" fmla="*/ 369518 h 1445191"/>
              <a:gd name="connsiteX30" fmla="*/ 12192001 w 12192001"/>
              <a:gd name="connsiteY30" fmla="*/ 385777 h 1445191"/>
              <a:gd name="connsiteX31" fmla="*/ 12192001 w 12192001"/>
              <a:gd name="connsiteY31" fmla="*/ 1445191 h 1445191"/>
              <a:gd name="connsiteX32" fmla="*/ 0 w 12192001"/>
              <a:gd name="connsiteY32" fmla="*/ 1445191 h 1445191"/>
              <a:gd name="connsiteX33" fmla="*/ 0 w 12192001"/>
              <a:gd name="connsiteY33" fmla="*/ 160691 h 1445191"/>
              <a:gd name="connsiteX34" fmla="*/ 41876 w 12192001"/>
              <a:gd name="connsiteY34" fmla="*/ 184935 h 1445191"/>
              <a:gd name="connsiteX35" fmla="*/ 134451 w 12192001"/>
              <a:gd name="connsiteY35" fmla="*/ 253847 h 1445191"/>
              <a:gd name="connsiteX36" fmla="*/ 135221 w 12192001"/>
              <a:gd name="connsiteY36" fmla="*/ 253387 h 1445191"/>
              <a:gd name="connsiteX37" fmla="*/ 605900 w 12192001"/>
              <a:gd name="connsiteY37" fmla="*/ 136221 h 1445191"/>
              <a:gd name="connsiteX38" fmla="*/ 1450394 w 12192001"/>
              <a:gd name="connsiteY38" fmla="*/ 603610 h 1445191"/>
              <a:gd name="connsiteX39" fmla="*/ 1457193 w 12192001"/>
              <a:gd name="connsiteY39" fmla="*/ 617070 h 1445191"/>
              <a:gd name="connsiteX40" fmla="*/ 1531063 w 12192001"/>
              <a:gd name="connsiteY40" fmla="*/ 529051 h 1445191"/>
              <a:gd name="connsiteX41" fmla="*/ 2118933 w 12192001"/>
              <a:gd name="connsiteY41" fmla="*/ 289663 h 1445191"/>
              <a:gd name="connsiteX42" fmla="*/ 2532753 w 12192001"/>
              <a:gd name="connsiteY42" fmla="*/ 397949 h 1445191"/>
              <a:gd name="connsiteX43" fmla="*/ 2559976 w 12192001"/>
              <a:gd name="connsiteY43" fmla="*/ 416495 h 1445191"/>
              <a:gd name="connsiteX44" fmla="*/ 2604696 w 12192001"/>
              <a:gd name="connsiteY44" fmla="*/ 335498 h 1445191"/>
              <a:gd name="connsiteX45" fmla="*/ 3246538 w 12192001"/>
              <a:gd name="connsiteY4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2192001" h="1445191">
                <a:moveTo>
                  <a:pt x="3246538" y="0"/>
                </a:moveTo>
                <a:cubicBezTo>
                  <a:pt x="3513718" y="0"/>
                  <a:pt x="3749281" y="133083"/>
                  <a:pt x="3888381" y="335498"/>
                </a:cubicBezTo>
                <a:lnTo>
                  <a:pt x="3925176" y="402142"/>
                </a:lnTo>
                <a:lnTo>
                  <a:pt x="4047372" y="336937"/>
                </a:lnTo>
                <a:cubicBezTo>
                  <a:pt x="4139977" y="298430"/>
                  <a:pt x="4241791" y="277137"/>
                  <a:pt x="4348662" y="277137"/>
                </a:cubicBezTo>
                <a:cubicBezTo>
                  <a:pt x="4615842" y="277137"/>
                  <a:pt x="4851406" y="410220"/>
                  <a:pt x="4990506" y="612635"/>
                </a:cubicBezTo>
                <a:lnTo>
                  <a:pt x="4990587" y="612785"/>
                </a:lnTo>
                <a:lnTo>
                  <a:pt x="5017399" y="564223"/>
                </a:lnTo>
                <a:cubicBezTo>
                  <a:pt x="5194852" y="305997"/>
                  <a:pt x="5495363" y="136221"/>
                  <a:pt x="5836210" y="136221"/>
                </a:cubicBezTo>
                <a:cubicBezTo>
                  <a:pt x="6006632" y="136221"/>
                  <a:pt x="6166972" y="178665"/>
                  <a:pt x="6306886" y="253387"/>
                </a:cubicBezTo>
                <a:lnTo>
                  <a:pt x="6347988" y="277935"/>
                </a:lnTo>
                <a:lnTo>
                  <a:pt x="6394194" y="222879"/>
                </a:lnTo>
                <a:cubicBezTo>
                  <a:pt x="6534266" y="85173"/>
                  <a:pt x="6727776" y="0"/>
                  <a:pt x="6941520" y="0"/>
                </a:cubicBezTo>
                <a:cubicBezTo>
                  <a:pt x="7155263" y="0"/>
                  <a:pt x="7348773" y="85173"/>
                  <a:pt x="7488846" y="222879"/>
                </a:cubicBezTo>
                <a:lnTo>
                  <a:pt x="7529289" y="271069"/>
                </a:lnTo>
                <a:lnTo>
                  <a:pt x="7537925" y="265911"/>
                </a:lnTo>
                <a:cubicBezTo>
                  <a:pt x="7677840" y="191189"/>
                  <a:pt x="7838181" y="148745"/>
                  <a:pt x="8008603" y="148745"/>
                </a:cubicBezTo>
                <a:cubicBezTo>
                  <a:pt x="8306843" y="148745"/>
                  <a:pt x="8574203" y="278730"/>
                  <a:pt x="8755262" y="484217"/>
                </a:cubicBezTo>
                <a:lnTo>
                  <a:pt x="8852685" y="615575"/>
                </a:lnTo>
                <a:lnTo>
                  <a:pt x="8854308" y="612634"/>
                </a:lnTo>
                <a:cubicBezTo>
                  <a:pt x="8993408" y="410219"/>
                  <a:pt x="9228971" y="277136"/>
                  <a:pt x="9496151" y="277136"/>
                </a:cubicBezTo>
                <a:cubicBezTo>
                  <a:pt x="9656459" y="277136"/>
                  <a:pt x="9805385" y="325046"/>
                  <a:pt x="9928922" y="407095"/>
                </a:cubicBezTo>
                <a:lnTo>
                  <a:pt x="9938225" y="414641"/>
                </a:lnTo>
                <a:lnTo>
                  <a:pt x="9981920" y="335498"/>
                </a:lnTo>
                <a:cubicBezTo>
                  <a:pt x="10121021" y="133083"/>
                  <a:pt x="10356583" y="0"/>
                  <a:pt x="10623763" y="0"/>
                </a:cubicBezTo>
                <a:cubicBezTo>
                  <a:pt x="10890944" y="0"/>
                  <a:pt x="11126506" y="133083"/>
                  <a:pt x="11265607" y="335498"/>
                </a:cubicBezTo>
                <a:lnTo>
                  <a:pt x="11291202" y="381858"/>
                </a:lnTo>
                <a:lnTo>
                  <a:pt x="11306415" y="369518"/>
                </a:lnTo>
                <a:cubicBezTo>
                  <a:pt x="11429952" y="287469"/>
                  <a:pt x="11578878" y="239559"/>
                  <a:pt x="11739186" y="239559"/>
                </a:cubicBezTo>
                <a:cubicBezTo>
                  <a:pt x="11899494" y="239559"/>
                  <a:pt x="12048420" y="287469"/>
                  <a:pt x="12171956" y="369518"/>
                </a:cubicBezTo>
                <a:lnTo>
                  <a:pt x="12192001" y="385777"/>
                </a:lnTo>
                <a:lnTo>
                  <a:pt x="12192001" y="1445191"/>
                </a:lnTo>
                <a:lnTo>
                  <a:pt x="0" y="1445191"/>
                </a:lnTo>
                <a:lnTo>
                  <a:pt x="0" y="160691"/>
                </a:lnTo>
                <a:lnTo>
                  <a:pt x="41876" y="184935"/>
                </a:lnTo>
                <a:lnTo>
                  <a:pt x="134451" y="253847"/>
                </a:lnTo>
                <a:lnTo>
                  <a:pt x="135221" y="253387"/>
                </a:lnTo>
                <a:cubicBezTo>
                  <a:pt x="275136" y="178665"/>
                  <a:pt x="435476" y="136221"/>
                  <a:pt x="605900" y="136221"/>
                </a:cubicBezTo>
                <a:cubicBezTo>
                  <a:pt x="963788" y="136221"/>
                  <a:pt x="1277208" y="323399"/>
                  <a:pt x="1450394" y="603610"/>
                </a:cubicBezTo>
                <a:lnTo>
                  <a:pt x="1457193" y="617070"/>
                </a:lnTo>
                <a:lnTo>
                  <a:pt x="1531063" y="529051"/>
                </a:lnTo>
                <a:cubicBezTo>
                  <a:pt x="1681511" y="381145"/>
                  <a:pt x="1889354" y="289663"/>
                  <a:pt x="2118933" y="289663"/>
                </a:cubicBezTo>
                <a:cubicBezTo>
                  <a:pt x="2269592" y="289663"/>
                  <a:pt x="2410892" y="329061"/>
                  <a:pt x="2532753" y="397949"/>
                </a:cubicBezTo>
                <a:lnTo>
                  <a:pt x="2559976" y="416495"/>
                </a:lnTo>
                <a:lnTo>
                  <a:pt x="2604696" y="335498"/>
                </a:lnTo>
                <a:cubicBezTo>
                  <a:pt x="2743795" y="133083"/>
                  <a:pt x="2979358" y="0"/>
                  <a:pt x="3246538"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6" name="任意多边形: 形状 15"/>
          <p:cNvSpPr/>
          <p:nvPr/>
        </p:nvSpPr>
        <p:spPr>
          <a:xfrm>
            <a:off x="1" y="4293497"/>
            <a:ext cx="9144001" cy="850004"/>
          </a:xfrm>
          <a:custGeom>
            <a:avLst/>
            <a:gdLst>
              <a:gd name="connsiteX0" fmla="*/ 4783442 w 12192001"/>
              <a:gd name="connsiteY0" fmla="*/ 0 h 1133339"/>
              <a:gd name="connsiteX1" fmla="*/ 5390536 w 12192001"/>
              <a:gd name="connsiteY1" fmla="*/ 268294 h 1133339"/>
              <a:gd name="connsiteX2" fmla="*/ 5418659 w 12192001"/>
              <a:gd name="connsiteY2" fmla="*/ 311359 h 1133339"/>
              <a:gd name="connsiteX3" fmla="*/ 5445718 w 12192001"/>
              <a:gd name="connsiteY3" fmla="*/ 309092 h 1133339"/>
              <a:gd name="connsiteX4" fmla="*/ 5966086 w 12192001"/>
              <a:gd name="connsiteY4" fmla="*/ 539058 h 1133339"/>
              <a:gd name="connsiteX5" fmla="*/ 5998471 w 12192001"/>
              <a:gd name="connsiteY5" fmla="*/ 588645 h 1133339"/>
              <a:gd name="connsiteX6" fmla="*/ 6084786 w 12192001"/>
              <a:gd name="connsiteY6" fmla="*/ 549703 h 1133339"/>
              <a:gd name="connsiteX7" fmla="*/ 6329055 w 12192001"/>
              <a:gd name="connsiteY7" fmla="*/ 508714 h 1133339"/>
              <a:gd name="connsiteX8" fmla="*/ 6382291 w 12192001"/>
              <a:gd name="connsiteY8" fmla="*/ 512618 h 1133339"/>
              <a:gd name="connsiteX9" fmla="*/ 6419886 w 12192001"/>
              <a:gd name="connsiteY9" fmla="*/ 474742 h 1133339"/>
              <a:gd name="connsiteX10" fmla="*/ 6863627 w 12192001"/>
              <a:gd name="connsiteY10" fmla="*/ 321971 h 1133339"/>
              <a:gd name="connsiteX11" fmla="*/ 7107895 w 12192001"/>
              <a:gd name="connsiteY11" fmla="*/ 362960 h 1133339"/>
              <a:gd name="connsiteX12" fmla="*/ 7202810 w 12192001"/>
              <a:gd name="connsiteY12" fmla="*/ 405780 h 1133339"/>
              <a:gd name="connsiteX13" fmla="*/ 7213903 w 12192001"/>
              <a:gd name="connsiteY13" fmla="*/ 398172 h 1133339"/>
              <a:gd name="connsiteX14" fmla="*/ 7564766 w 12192001"/>
              <a:gd name="connsiteY14" fmla="*/ 309092 h 1133339"/>
              <a:gd name="connsiteX15" fmla="*/ 8008506 w 12192001"/>
              <a:gd name="connsiteY15" fmla="*/ 461863 h 1133339"/>
              <a:gd name="connsiteX16" fmla="*/ 8052822 w 12192001"/>
              <a:gd name="connsiteY16" fmla="*/ 506507 h 1133339"/>
              <a:gd name="connsiteX17" fmla="*/ 8060557 w 12192001"/>
              <a:gd name="connsiteY17" fmla="*/ 501203 h 1133339"/>
              <a:gd name="connsiteX18" fmla="*/ 8411422 w 12192001"/>
              <a:gd name="connsiteY18" fmla="*/ 412123 h 1133339"/>
              <a:gd name="connsiteX19" fmla="*/ 8989649 w 12192001"/>
              <a:gd name="connsiteY19" fmla="*/ 730689 h 1133339"/>
              <a:gd name="connsiteX20" fmla="*/ 8994011 w 12192001"/>
              <a:gd name="connsiteY20" fmla="*/ 742369 h 1133339"/>
              <a:gd name="connsiteX21" fmla="*/ 9000624 w 12192001"/>
              <a:gd name="connsiteY21" fmla="*/ 732242 h 1133339"/>
              <a:gd name="connsiteX22" fmla="*/ 9520993 w 12192001"/>
              <a:gd name="connsiteY22" fmla="*/ 502276 h 1133339"/>
              <a:gd name="connsiteX23" fmla="*/ 9736762 w 12192001"/>
              <a:gd name="connsiteY23" fmla="*/ 533926 h 1133339"/>
              <a:gd name="connsiteX24" fmla="*/ 9822666 w 12192001"/>
              <a:gd name="connsiteY24" fmla="*/ 567236 h 1133339"/>
              <a:gd name="connsiteX25" fmla="*/ 9849091 w 12192001"/>
              <a:gd name="connsiteY25" fmla="*/ 526771 h 1133339"/>
              <a:gd name="connsiteX26" fmla="*/ 10216623 w 12192001"/>
              <a:gd name="connsiteY26" fmla="*/ 364348 h 1133339"/>
              <a:gd name="connsiteX27" fmla="*/ 10584155 w 12192001"/>
              <a:gd name="connsiteY27" fmla="*/ 526771 h 1133339"/>
              <a:gd name="connsiteX28" fmla="*/ 10607270 w 12192001"/>
              <a:gd name="connsiteY28" fmla="*/ 562169 h 1133339"/>
              <a:gd name="connsiteX29" fmla="*/ 10634903 w 12192001"/>
              <a:gd name="connsiteY29" fmla="*/ 549703 h 1133339"/>
              <a:gd name="connsiteX30" fmla="*/ 10879171 w 12192001"/>
              <a:gd name="connsiteY30" fmla="*/ 508714 h 1133339"/>
              <a:gd name="connsiteX31" fmla="*/ 11415862 w 12192001"/>
              <a:gd name="connsiteY31" fmla="*/ 759843 h 1133339"/>
              <a:gd name="connsiteX32" fmla="*/ 11427708 w 12192001"/>
              <a:gd name="connsiteY32" fmla="*/ 779672 h 1133339"/>
              <a:gd name="connsiteX33" fmla="*/ 11443598 w 12192001"/>
              <a:gd name="connsiteY33" fmla="*/ 737128 h 1133339"/>
              <a:gd name="connsiteX34" fmla="*/ 12021824 w 12192001"/>
              <a:gd name="connsiteY34" fmla="*/ 418562 h 1133339"/>
              <a:gd name="connsiteX35" fmla="*/ 12148296 w 12192001"/>
              <a:gd name="connsiteY35" fmla="*/ 429159 h 1133339"/>
              <a:gd name="connsiteX36" fmla="*/ 12192001 w 12192001"/>
              <a:gd name="connsiteY36" fmla="*/ 440435 h 1133339"/>
              <a:gd name="connsiteX37" fmla="*/ 12192001 w 12192001"/>
              <a:gd name="connsiteY37" fmla="*/ 1133339 h 1133339"/>
              <a:gd name="connsiteX38" fmla="*/ 0 w 12192001"/>
              <a:gd name="connsiteY38" fmla="*/ 1133339 h 1133339"/>
              <a:gd name="connsiteX39" fmla="*/ 0 w 12192001"/>
              <a:gd name="connsiteY39" fmla="*/ 510365 h 1133339"/>
              <a:gd name="connsiteX40" fmla="*/ 22512 w 12192001"/>
              <a:gd name="connsiteY40" fmla="*/ 508714 h 1133339"/>
              <a:gd name="connsiteX41" fmla="*/ 497027 w 12192001"/>
              <a:gd name="connsiteY41" fmla="*/ 688964 h 1133339"/>
              <a:gd name="connsiteX42" fmla="*/ 501680 w 12192001"/>
              <a:gd name="connsiteY42" fmla="*/ 694269 h 1133339"/>
              <a:gd name="connsiteX43" fmla="*/ 518573 w 12192001"/>
              <a:gd name="connsiteY43" fmla="*/ 668401 h 1133339"/>
              <a:gd name="connsiteX44" fmla="*/ 1083912 w 12192001"/>
              <a:gd name="connsiteY44" fmla="*/ 418562 h 1133339"/>
              <a:gd name="connsiteX45" fmla="*/ 1349289 w 12192001"/>
              <a:gd name="connsiteY45" fmla="*/ 463094 h 1133339"/>
              <a:gd name="connsiteX46" fmla="*/ 1420528 w 12192001"/>
              <a:gd name="connsiteY46" fmla="*/ 495232 h 1133339"/>
              <a:gd name="connsiteX47" fmla="*/ 1453652 w 12192001"/>
              <a:gd name="connsiteY47" fmla="*/ 461863 h 1133339"/>
              <a:gd name="connsiteX48" fmla="*/ 1897391 w 12192001"/>
              <a:gd name="connsiteY48" fmla="*/ 309092 h 1133339"/>
              <a:gd name="connsiteX49" fmla="*/ 2141659 w 12192001"/>
              <a:gd name="connsiteY49" fmla="*/ 350081 h 1133339"/>
              <a:gd name="connsiteX50" fmla="*/ 2242051 w 12192001"/>
              <a:gd name="connsiteY50" fmla="*/ 395372 h 1133339"/>
              <a:gd name="connsiteX51" fmla="*/ 2306042 w 12192001"/>
              <a:gd name="connsiteY51" fmla="*/ 366503 h 1133339"/>
              <a:gd name="connsiteX52" fmla="*/ 2571419 w 12192001"/>
              <a:gd name="connsiteY52" fmla="*/ 321971 h 1133339"/>
              <a:gd name="connsiteX53" fmla="*/ 3199618 w 12192001"/>
              <a:gd name="connsiteY53" fmla="*/ 668067 h 1133339"/>
              <a:gd name="connsiteX54" fmla="*/ 3225139 w 12192001"/>
              <a:gd name="connsiteY54" fmla="*/ 736404 h 1133339"/>
              <a:gd name="connsiteX55" fmla="*/ 3242934 w 12192001"/>
              <a:gd name="connsiteY55" fmla="*/ 731813 h 1133339"/>
              <a:gd name="connsiteX56" fmla="*/ 3369406 w 12192001"/>
              <a:gd name="connsiteY56" fmla="*/ 721216 h 1133339"/>
              <a:gd name="connsiteX57" fmla="*/ 3391102 w 12192001"/>
              <a:gd name="connsiteY57" fmla="*/ 722353 h 1133339"/>
              <a:gd name="connsiteX58" fmla="*/ 3426468 w 12192001"/>
              <a:gd name="connsiteY58" fmla="*/ 627658 h 1133339"/>
              <a:gd name="connsiteX59" fmla="*/ 4004695 w 12192001"/>
              <a:gd name="connsiteY59" fmla="*/ 309092 h 1133339"/>
              <a:gd name="connsiteX60" fmla="*/ 4131167 w 12192001"/>
              <a:gd name="connsiteY60" fmla="*/ 319689 h 1133339"/>
              <a:gd name="connsiteX61" fmla="*/ 4141105 w 12192001"/>
              <a:gd name="connsiteY61" fmla="*/ 322253 h 1133339"/>
              <a:gd name="connsiteX62" fmla="*/ 4176342 w 12192001"/>
              <a:gd name="connsiteY62" fmla="*/ 268294 h 1133339"/>
              <a:gd name="connsiteX63" fmla="*/ 4783442 w 12192001"/>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1" h="1133339">
                <a:moveTo>
                  <a:pt x="4783442" y="0"/>
                </a:moveTo>
                <a:cubicBezTo>
                  <a:pt x="5036157" y="0"/>
                  <a:pt x="5258967" y="106424"/>
                  <a:pt x="5390536" y="268294"/>
                </a:cubicBezTo>
                <a:lnTo>
                  <a:pt x="5418659" y="311359"/>
                </a:lnTo>
                <a:lnTo>
                  <a:pt x="5445718" y="309092"/>
                </a:lnTo>
                <a:cubicBezTo>
                  <a:pt x="5662331" y="309092"/>
                  <a:pt x="5853314" y="400313"/>
                  <a:pt x="5966086" y="539058"/>
                </a:cubicBezTo>
                <a:lnTo>
                  <a:pt x="5998471" y="588645"/>
                </a:lnTo>
                <a:lnTo>
                  <a:pt x="6084786" y="549703"/>
                </a:lnTo>
                <a:cubicBezTo>
                  <a:pt x="6159865" y="523309"/>
                  <a:pt x="6242409" y="508714"/>
                  <a:pt x="6329055" y="508714"/>
                </a:cubicBezTo>
                <a:lnTo>
                  <a:pt x="6382291" y="512618"/>
                </a:lnTo>
                <a:lnTo>
                  <a:pt x="6419886" y="474742"/>
                </a:lnTo>
                <a:cubicBezTo>
                  <a:pt x="6533449" y="380352"/>
                  <a:pt x="6690336" y="321971"/>
                  <a:pt x="6863627" y="321971"/>
                </a:cubicBezTo>
                <a:cubicBezTo>
                  <a:pt x="6950273" y="321971"/>
                  <a:pt x="7032817" y="336566"/>
                  <a:pt x="7107895" y="362960"/>
                </a:cubicBezTo>
                <a:lnTo>
                  <a:pt x="7202810" y="405780"/>
                </a:lnTo>
                <a:lnTo>
                  <a:pt x="7213903" y="398172"/>
                </a:lnTo>
                <a:cubicBezTo>
                  <a:pt x="7314059" y="341931"/>
                  <a:pt x="7434800" y="309092"/>
                  <a:pt x="7564766" y="309092"/>
                </a:cubicBezTo>
                <a:cubicBezTo>
                  <a:pt x="7738057" y="309092"/>
                  <a:pt x="7894943" y="367473"/>
                  <a:pt x="8008506" y="461863"/>
                </a:cubicBezTo>
                <a:lnTo>
                  <a:pt x="8052822" y="506507"/>
                </a:lnTo>
                <a:lnTo>
                  <a:pt x="8060557" y="501203"/>
                </a:lnTo>
                <a:cubicBezTo>
                  <a:pt x="8160713" y="444962"/>
                  <a:pt x="8281454" y="412123"/>
                  <a:pt x="8411422" y="412123"/>
                </a:cubicBezTo>
                <a:cubicBezTo>
                  <a:pt x="8671358" y="412123"/>
                  <a:pt x="8894382" y="543481"/>
                  <a:pt x="8989649" y="730689"/>
                </a:cubicBezTo>
                <a:lnTo>
                  <a:pt x="8994011" y="742369"/>
                </a:lnTo>
                <a:lnTo>
                  <a:pt x="9000624" y="732242"/>
                </a:lnTo>
                <a:cubicBezTo>
                  <a:pt x="9113399" y="593497"/>
                  <a:pt x="9304380" y="502276"/>
                  <a:pt x="9520993" y="502276"/>
                </a:cubicBezTo>
                <a:cubicBezTo>
                  <a:pt x="9596808" y="502276"/>
                  <a:pt x="9669483" y="513450"/>
                  <a:pt x="9736762" y="533926"/>
                </a:cubicBezTo>
                <a:lnTo>
                  <a:pt x="9822666" y="567236"/>
                </a:lnTo>
                <a:lnTo>
                  <a:pt x="9849091" y="526771"/>
                </a:lnTo>
                <a:cubicBezTo>
                  <a:pt x="9928743" y="428776"/>
                  <a:pt x="10063630" y="364348"/>
                  <a:pt x="10216623" y="364348"/>
                </a:cubicBezTo>
                <a:cubicBezTo>
                  <a:pt x="10369615" y="364348"/>
                  <a:pt x="10504503" y="428776"/>
                  <a:pt x="10584155" y="526771"/>
                </a:cubicBezTo>
                <a:lnTo>
                  <a:pt x="10607270" y="562169"/>
                </a:lnTo>
                <a:lnTo>
                  <a:pt x="10634903" y="549703"/>
                </a:lnTo>
                <a:cubicBezTo>
                  <a:pt x="10709981" y="523309"/>
                  <a:pt x="10792525" y="508714"/>
                  <a:pt x="10879171" y="508714"/>
                </a:cubicBezTo>
                <a:cubicBezTo>
                  <a:pt x="11106615" y="508714"/>
                  <a:pt x="11305799" y="609285"/>
                  <a:pt x="11415862" y="759843"/>
                </a:cubicBezTo>
                <a:lnTo>
                  <a:pt x="11427708" y="779672"/>
                </a:lnTo>
                <a:lnTo>
                  <a:pt x="11443598" y="737128"/>
                </a:lnTo>
                <a:cubicBezTo>
                  <a:pt x="11538863" y="549920"/>
                  <a:pt x="11761888" y="418562"/>
                  <a:pt x="12021824" y="418562"/>
                </a:cubicBezTo>
                <a:cubicBezTo>
                  <a:pt x="12065147" y="418562"/>
                  <a:pt x="12107444" y="422211"/>
                  <a:pt x="12148296" y="429159"/>
                </a:cubicBezTo>
                <a:lnTo>
                  <a:pt x="12192001" y="440435"/>
                </a:lnTo>
                <a:lnTo>
                  <a:pt x="12192001" y="1133339"/>
                </a:lnTo>
                <a:lnTo>
                  <a:pt x="0" y="1133339"/>
                </a:lnTo>
                <a:lnTo>
                  <a:pt x="0" y="510365"/>
                </a:lnTo>
                <a:lnTo>
                  <a:pt x="22512" y="508714"/>
                </a:lnTo>
                <a:cubicBezTo>
                  <a:pt x="212048" y="508714"/>
                  <a:pt x="381960" y="578555"/>
                  <a:pt x="497027" y="688964"/>
                </a:cubicBezTo>
                <a:lnTo>
                  <a:pt x="501680" y="694269"/>
                </a:lnTo>
                <a:lnTo>
                  <a:pt x="518573" y="668401"/>
                </a:lnTo>
                <a:cubicBezTo>
                  <a:pt x="641094" y="517666"/>
                  <a:pt x="848579" y="418562"/>
                  <a:pt x="1083912" y="418562"/>
                </a:cubicBezTo>
                <a:cubicBezTo>
                  <a:pt x="1178045" y="418562"/>
                  <a:pt x="1267722" y="434418"/>
                  <a:pt x="1349289" y="463094"/>
                </a:cubicBezTo>
                <a:lnTo>
                  <a:pt x="1420528" y="495232"/>
                </a:lnTo>
                <a:lnTo>
                  <a:pt x="1453652" y="461863"/>
                </a:lnTo>
                <a:cubicBezTo>
                  <a:pt x="1567215" y="367473"/>
                  <a:pt x="1724100" y="309092"/>
                  <a:pt x="1897391" y="309092"/>
                </a:cubicBezTo>
                <a:cubicBezTo>
                  <a:pt x="1984036" y="309092"/>
                  <a:pt x="2066580" y="323687"/>
                  <a:pt x="2141659" y="350081"/>
                </a:cubicBezTo>
                <a:lnTo>
                  <a:pt x="2242051" y="395372"/>
                </a:lnTo>
                <a:lnTo>
                  <a:pt x="2306042" y="366503"/>
                </a:lnTo>
                <a:cubicBezTo>
                  <a:pt x="2387609" y="337827"/>
                  <a:pt x="2477286" y="321971"/>
                  <a:pt x="2571419" y="321971"/>
                </a:cubicBezTo>
                <a:cubicBezTo>
                  <a:pt x="2853820" y="321971"/>
                  <a:pt x="3096119" y="464681"/>
                  <a:pt x="3199618" y="668067"/>
                </a:cubicBezTo>
                <a:lnTo>
                  <a:pt x="3225139" y="736404"/>
                </a:lnTo>
                <a:lnTo>
                  <a:pt x="3242934" y="731813"/>
                </a:lnTo>
                <a:cubicBezTo>
                  <a:pt x="3283786" y="724865"/>
                  <a:pt x="3326083" y="721216"/>
                  <a:pt x="3369406" y="721216"/>
                </a:cubicBezTo>
                <a:lnTo>
                  <a:pt x="3391102" y="722353"/>
                </a:lnTo>
                <a:lnTo>
                  <a:pt x="3426468" y="627658"/>
                </a:lnTo>
                <a:cubicBezTo>
                  <a:pt x="3521734" y="440450"/>
                  <a:pt x="3744758" y="309092"/>
                  <a:pt x="4004695" y="309092"/>
                </a:cubicBezTo>
                <a:cubicBezTo>
                  <a:pt x="4048018" y="309092"/>
                  <a:pt x="4090315" y="312741"/>
                  <a:pt x="4131167" y="319689"/>
                </a:cubicBezTo>
                <a:lnTo>
                  <a:pt x="4141105" y="322253"/>
                </a:lnTo>
                <a:lnTo>
                  <a:pt x="4176342" y="268294"/>
                </a:lnTo>
                <a:cubicBezTo>
                  <a:pt x="4307913" y="106424"/>
                  <a:pt x="4530723" y="0"/>
                  <a:pt x="4783442"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7" name="任意多边形 19"/>
          <p:cNvSpPr/>
          <p:nvPr/>
        </p:nvSpPr>
        <p:spPr>
          <a:xfrm rot="20700000" flipH="1">
            <a:off x="6646542" y="335754"/>
            <a:ext cx="664807" cy="45965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3420396" y="1924616"/>
            <a:ext cx="3611776" cy="623248"/>
          </a:xfrm>
        </p:spPr>
        <p:txBody>
          <a:bodyPr anchor="b">
            <a:normAutofit/>
          </a:bodyPr>
          <a:lstStyle>
            <a:lvl1pPr algn="l">
              <a:defRPr sz="3000" b="0">
                <a:solidFill>
                  <a:schemeClr val="bg1"/>
                </a:solidFill>
              </a:defRPr>
            </a:lvl1pPr>
          </a:lstStyle>
          <a:p>
            <a:r>
              <a:rPr lang="zh-CN" altLang="en-US" dirty="0"/>
              <a:t>单击此处编辑标题</a:t>
            </a:r>
          </a:p>
        </p:txBody>
      </p:sp>
      <p:sp>
        <p:nvSpPr>
          <p:cNvPr id="3" name="文本占位符 2"/>
          <p:cNvSpPr>
            <a:spLocks noGrp="1"/>
          </p:cNvSpPr>
          <p:nvPr>
            <p:ph type="body" idx="1"/>
          </p:nvPr>
        </p:nvSpPr>
        <p:spPr>
          <a:xfrm>
            <a:off x="3420396" y="2611646"/>
            <a:ext cx="3611776" cy="346249"/>
          </a:xfrm>
        </p:spPr>
        <p:txBody>
          <a:bodyPr>
            <a:normAutofit/>
          </a:bodyPr>
          <a:lstStyle>
            <a:lvl1pPr marL="0" indent="0">
              <a:buNone/>
              <a:defRPr sz="15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895942" y="216694"/>
            <a:ext cx="5350445" cy="994172"/>
          </a:xfrm>
        </p:spPr>
        <p:txBody>
          <a:bodyPr/>
          <a:lstStyle/>
          <a:p>
            <a:r>
              <a:rPr lang="zh-CN" altLang="en-US" dirty="0"/>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仅标题">
    <p:bg>
      <p:bgPr>
        <a:solidFill>
          <a:schemeClr val="accent1"/>
        </a:solidFill>
        <a:effectLst/>
      </p:bgPr>
    </p:bg>
    <p:spTree>
      <p:nvGrpSpPr>
        <p:cNvPr id="1" name=""/>
        <p:cNvGrpSpPr/>
        <p:nvPr/>
      </p:nvGrpSpPr>
      <p:grpSpPr>
        <a:xfrm>
          <a:off x="0" y="0"/>
          <a:ext cx="0" cy="0"/>
          <a:chOff x="0" y="0"/>
          <a:chExt cx="0" cy="0"/>
        </a:xfrm>
      </p:grpSpPr>
      <p:grpSp>
        <p:nvGrpSpPr>
          <p:cNvPr id="10" name="组合 9"/>
          <p:cNvGrpSpPr/>
          <p:nvPr/>
        </p:nvGrpSpPr>
        <p:grpSpPr>
          <a:xfrm>
            <a:off x="1533522" y="2510175"/>
            <a:ext cx="6076956" cy="200428"/>
            <a:chOff x="1204405" y="3346898"/>
            <a:chExt cx="8102608" cy="267237"/>
          </a:xfrm>
        </p:grpSpPr>
        <p:grpSp>
          <p:nvGrpSpPr>
            <p:cNvPr id="8" name="组合 7"/>
            <p:cNvGrpSpPr/>
            <p:nvPr/>
          </p:nvGrpSpPr>
          <p:grpSpPr>
            <a:xfrm>
              <a:off x="1204405" y="3346898"/>
              <a:ext cx="1476859" cy="267237"/>
              <a:chOff x="1204405" y="3346898"/>
              <a:chExt cx="1476859" cy="267237"/>
            </a:xfrm>
          </p:grpSpPr>
          <p:sp>
            <p:nvSpPr>
              <p:cNvPr id="14" name="椭圆 13"/>
              <p:cNvSpPr/>
              <p:nvPr/>
            </p:nvSpPr>
            <p:spPr>
              <a:xfrm rot="10800000">
                <a:off x="1204405"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0800000">
                <a:off x="1913518" y="3380302"/>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p:nvSpPr>
            <p:spPr>
              <a:xfrm rot="10800000">
                <a:off x="2547645"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9" name="组合 8"/>
            <p:cNvGrpSpPr/>
            <p:nvPr/>
          </p:nvGrpSpPr>
          <p:grpSpPr>
            <a:xfrm>
              <a:off x="7830341" y="3346898"/>
              <a:ext cx="1476672" cy="267237"/>
              <a:chOff x="9506741" y="3346898"/>
              <a:chExt cx="1476672" cy="267237"/>
            </a:xfrm>
          </p:grpSpPr>
          <p:sp>
            <p:nvSpPr>
              <p:cNvPr id="17" name="椭圆 16"/>
              <p:cNvSpPr/>
              <p:nvPr/>
            </p:nvSpPr>
            <p:spPr>
              <a:xfrm>
                <a:off x="10716176" y="3346898"/>
                <a:ext cx="267237" cy="267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p:nvSpPr>
            <p:spPr>
              <a:xfrm>
                <a:off x="10078054" y="3380303"/>
                <a:ext cx="200428" cy="200428"/>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p:nvSpPr>
            <p:spPr>
              <a:xfrm>
                <a:off x="9506741" y="3413706"/>
                <a:ext cx="133619" cy="13361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1" name="任意多边形: 形状 10"/>
          <p:cNvSpPr/>
          <p:nvPr/>
        </p:nvSpPr>
        <p:spPr>
          <a:xfrm>
            <a:off x="-1" y="3640041"/>
            <a:ext cx="9144001" cy="1503459"/>
          </a:xfrm>
          <a:custGeom>
            <a:avLst/>
            <a:gdLst>
              <a:gd name="connsiteX0" fmla="*/ 4761693 w 12192001"/>
              <a:gd name="connsiteY0" fmla="*/ 0 h 1975365"/>
              <a:gd name="connsiteX1" fmla="*/ 6041005 w 12192001"/>
              <a:gd name="connsiteY1" fmla="*/ 551581 h 1975365"/>
              <a:gd name="connsiteX2" fmla="*/ 6051129 w 12192001"/>
              <a:gd name="connsiteY2" fmla="*/ 563959 h 1975365"/>
              <a:gd name="connsiteX3" fmla="*/ 6073942 w 12192001"/>
              <a:gd name="connsiteY3" fmla="*/ 553912 h 1975365"/>
              <a:gd name="connsiteX4" fmla="*/ 6719270 w 12192001"/>
              <a:gd name="connsiteY4" fmla="*/ 434799 h 1975365"/>
              <a:gd name="connsiteX5" fmla="*/ 7891577 w 12192001"/>
              <a:gd name="connsiteY5" fmla="*/ 878743 h 1975365"/>
              <a:gd name="connsiteX6" fmla="*/ 7956994 w 12192001"/>
              <a:gd name="connsiteY6" fmla="*/ 944547 h 1975365"/>
              <a:gd name="connsiteX7" fmla="*/ 7985842 w 12192001"/>
              <a:gd name="connsiteY7" fmla="*/ 901137 h 1975365"/>
              <a:gd name="connsiteX8" fmla="*/ 9599486 w 12192001"/>
              <a:gd name="connsiteY8" fmla="*/ 116746 h 1975365"/>
              <a:gd name="connsiteX9" fmla="*/ 11213130 w 12192001"/>
              <a:gd name="connsiteY9" fmla="*/ 901137 h 1975365"/>
              <a:gd name="connsiteX10" fmla="*/ 11218027 w 12192001"/>
              <a:gd name="connsiteY10" fmla="*/ 908506 h 1975365"/>
              <a:gd name="connsiteX11" fmla="*/ 11301959 w 12192001"/>
              <a:gd name="connsiteY11" fmla="*/ 824077 h 1975365"/>
              <a:gd name="connsiteX12" fmla="*/ 12140144 w 12192001"/>
              <a:gd name="connsiteY12" fmla="*/ 410927 h 1975365"/>
              <a:gd name="connsiteX13" fmla="*/ 12192001 w 12192001"/>
              <a:gd name="connsiteY13" fmla="*/ 403692 h 1975365"/>
              <a:gd name="connsiteX14" fmla="*/ 12192001 w 12192001"/>
              <a:gd name="connsiteY14" fmla="*/ 1975365 h 1975365"/>
              <a:gd name="connsiteX15" fmla="*/ 0 w 12192001"/>
              <a:gd name="connsiteY15" fmla="*/ 1975365 h 1975365"/>
              <a:gd name="connsiteX16" fmla="*/ 0 w 12192001"/>
              <a:gd name="connsiteY16" fmla="*/ 204727 h 1975365"/>
              <a:gd name="connsiteX17" fmla="*/ 60384 w 12192001"/>
              <a:gd name="connsiteY17" fmla="*/ 207862 h 1975365"/>
              <a:gd name="connsiteX18" fmla="*/ 1338550 w 12192001"/>
              <a:gd name="connsiteY18" fmla="*/ 843689 h 1975365"/>
              <a:gd name="connsiteX19" fmla="*/ 1434547 w 12192001"/>
              <a:gd name="connsiteY19" fmla="*/ 961054 h 1975365"/>
              <a:gd name="connsiteX20" fmla="*/ 1439685 w 12192001"/>
              <a:gd name="connsiteY20" fmla="*/ 955887 h 1975365"/>
              <a:gd name="connsiteX21" fmla="*/ 2815706 w 12192001"/>
              <a:gd name="connsiteY21" fmla="*/ 434799 h 1975365"/>
              <a:gd name="connsiteX22" fmla="*/ 3394383 w 12192001"/>
              <a:gd name="connsiteY22" fmla="*/ 514784 h 1975365"/>
              <a:gd name="connsiteX23" fmla="*/ 3487865 w 12192001"/>
              <a:gd name="connsiteY23" fmla="*/ 546065 h 1975365"/>
              <a:gd name="connsiteX24" fmla="*/ 3589385 w 12192001"/>
              <a:gd name="connsiteY24" fmla="*/ 443944 h 1975365"/>
              <a:gd name="connsiteX25" fmla="*/ 4761693 w 12192001"/>
              <a:gd name="connsiteY25" fmla="*/ 0 h 197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1" h="1975365">
                <a:moveTo>
                  <a:pt x="4761693" y="0"/>
                </a:moveTo>
                <a:cubicBezTo>
                  <a:pt x="5276735" y="0"/>
                  <a:pt x="5736923" y="214716"/>
                  <a:pt x="6041005" y="551581"/>
                </a:cubicBezTo>
                <a:lnTo>
                  <a:pt x="6051129" y="563959"/>
                </a:lnTo>
                <a:lnTo>
                  <a:pt x="6073942" y="553912"/>
                </a:lnTo>
                <a:cubicBezTo>
                  <a:pt x="6272289" y="477212"/>
                  <a:pt x="6490362" y="434799"/>
                  <a:pt x="6719270" y="434799"/>
                </a:cubicBezTo>
                <a:cubicBezTo>
                  <a:pt x="7177084" y="434799"/>
                  <a:pt x="7591557" y="604452"/>
                  <a:pt x="7891577" y="878743"/>
                </a:cubicBezTo>
                <a:lnTo>
                  <a:pt x="7956994" y="944547"/>
                </a:lnTo>
                <a:lnTo>
                  <a:pt x="7985842" y="901137"/>
                </a:lnTo>
                <a:cubicBezTo>
                  <a:pt x="8335549" y="427892"/>
                  <a:pt x="8927773" y="116746"/>
                  <a:pt x="9599486" y="116746"/>
                </a:cubicBezTo>
                <a:cubicBezTo>
                  <a:pt x="10271198" y="116746"/>
                  <a:pt x="10863422" y="427892"/>
                  <a:pt x="11213130" y="901137"/>
                </a:cubicBezTo>
                <a:lnTo>
                  <a:pt x="11218027" y="908506"/>
                </a:lnTo>
                <a:lnTo>
                  <a:pt x="11301959" y="824077"/>
                </a:lnTo>
                <a:cubicBezTo>
                  <a:pt x="11526974" y="618359"/>
                  <a:pt x="11816369" y="471500"/>
                  <a:pt x="12140144" y="410927"/>
                </a:cubicBezTo>
                <a:lnTo>
                  <a:pt x="12192001" y="403692"/>
                </a:lnTo>
                <a:lnTo>
                  <a:pt x="12192001" y="1975365"/>
                </a:lnTo>
                <a:lnTo>
                  <a:pt x="0" y="1975365"/>
                </a:lnTo>
                <a:lnTo>
                  <a:pt x="0" y="204727"/>
                </a:lnTo>
                <a:lnTo>
                  <a:pt x="60384" y="207862"/>
                </a:lnTo>
                <a:cubicBezTo>
                  <a:pt x="573648" y="261507"/>
                  <a:pt x="1026243" y="497713"/>
                  <a:pt x="1338550" y="843689"/>
                </a:cubicBezTo>
                <a:lnTo>
                  <a:pt x="1434547" y="961054"/>
                </a:lnTo>
                <a:lnTo>
                  <a:pt x="1439685" y="955887"/>
                </a:lnTo>
                <a:cubicBezTo>
                  <a:pt x="1791839" y="633932"/>
                  <a:pt x="2278336" y="434799"/>
                  <a:pt x="2815706" y="434799"/>
                </a:cubicBezTo>
                <a:cubicBezTo>
                  <a:pt x="3017220" y="434799"/>
                  <a:pt x="3211580" y="462802"/>
                  <a:pt x="3394383" y="514784"/>
                </a:cubicBezTo>
                <a:lnTo>
                  <a:pt x="3487865" y="546065"/>
                </a:lnTo>
                <a:lnTo>
                  <a:pt x="3589385" y="443944"/>
                </a:lnTo>
                <a:cubicBezTo>
                  <a:pt x="3889406" y="169652"/>
                  <a:pt x="4303879" y="0"/>
                  <a:pt x="4761693" y="0"/>
                </a:cubicBezTo>
                <a:close/>
              </a:path>
            </a:pathLst>
          </a:custGeom>
          <a:gradFill>
            <a:gsLst>
              <a:gs pos="0">
                <a:schemeClr val="accent2">
                  <a:alpha val="5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2" name="任意多边形: 形状 11"/>
          <p:cNvSpPr/>
          <p:nvPr/>
        </p:nvSpPr>
        <p:spPr>
          <a:xfrm>
            <a:off x="0" y="4033913"/>
            <a:ext cx="9144000" cy="1083893"/>
          </a:xfrm>
          <a:custGeom>
            <a:avLst/>
            <a:gdLst>
              <a:gd name="connsiteX0" fmla="*/ 1825119 w 12192000"/>
              <a:gd name="connsiteY0" fmla="*/ 0 h 1445191"/>
              <a:gd name="connsiteX1" fmla="*/ 2676215 w 12192000"/>
              <a:gd name="connsiteY1" fmla="*/ 335498 h 1445191"/>
              <a:gd name="connsiteX2" fmla="*/ 2725007 w 12192000"/>
              <a:gd name="connsiteY2" fmla="*/ 402142 h 1445191"/>
              <a:gd name="connsiteX3" fmla="*/ 2887042 w 12192000"/>
              <a:gd name="connsiteY3" fmla="*/ 336937 h 1445191"/>
              <a:gd name="connsiteX4" fmla="*/ 3286558 w 12192000"/>
              <a:gd name="connsiteY4" fmla="*/ 277137 h 1445191"/>
              <a:gd name="connsiteX5" fmla="*/ 4137654 w 12192000"/>
              <a:gd name="connsiteY5" fmla="*/ 612635 h 1445191"/>
              <a:gd name="connsiteX6" fmla="*/ 4137762 w 12192000"/>
              <a:gd name="connsiteY6" fmla="*/ 612785 h 1445191"/>
              <a:gd name="connsiteX7" fmla="*/ 4173314 w 12192000"/>
              <a:gd name="connsiteY7" fmla="*/ 564223 h 1445191"/>
              <a:gd name="connsiteX8" fmla="*/ 5259074 w 12192000"/>
              <a:gd name="connsiteY8" fmla="*/ 136221 h 1445191"/>
              <a:gd name="connsiteX9" fmla="*/ 5883199 w 12192000"/>
              <a:gd name="connsiteY9" fmla="*/ 253387 h 1445191"/>
              <a:gd name="connsiteX10" fmla="*/ 5937700 w 12192000"/>
              <a:gd name="connsiteY10" fmla="*/ 277935 h 1445191"/>
              <a:gd name="connsiteX11" fmla="*/ 5998970 w 12192000"/>
              <a:gd name="connsiteY11" fmla="*/ 222879 h 1445191"/>
              <a:gd name="connsiteX12" fmla="*/ 6724734 w 12192000"/>
              <a:gd name="connsiteY12" fmla="*/ 0 h 1445191"/>
              <a:gd name="connsiteX13" fmla="*/ 7450498 w 12192000"/>
              <a:gd name="connsiteY13" fmla="*/ 222879 h 1445191"/>
              <a:gd name="connsiteX14" fmla="*/ 7504128 w 12192000"/>
              <a:gd name="connsiteY14" fmla="*/ 271069 h 1445191"/>
              <a:gd name="connsiteX15" fmla="*/ 7515578 w 12192000"/>
              <a:gd name="connsiteY15" fmla="*/ 265911 h 1445191"/>
              <a:gd name="connsiteX16" fmla="*/ 8139707 w 12192000"/>
              <a:gd name="connsiteY16" fmla="*/ 148745 h 1445191"/>
              <a:gd name="connsiteX17" fmla="*/ 9129790 w 12192000"/>
              <a:gd name="connsiteY17" fmla="*/ 484217 h 1445191"/>
              <a:gd name="connsiteX18" fmla="*/ 9258974 w 12192000"/>
              <a:gd name="connsiteY18" fmla="*/ 615575 h 1445191"/>
              <a:gd name="connsiteX19" fmla="*/ 9261126 w 12192000"/>
              <a:gd name="connsiteY19" fmla="*/ 612634 h 1445191"/>
              <a:gd name="connsiteX20" fmla="*/ 10112222 w 12192000"/>
              <a:gd name="connsiteY20" fmla="*/ 277136 h 1445191"/>
              <a:gd name="connsiteX21" fmla="*/ 10686084 w 12192000"/>
              <a:gd name="connsiteY21" fmla="*/ 407095 h 1445191"/>
              <a:gd name="connsiteX22" fmla="*/ 10698420 w 12192000"/>
              <a:gd name="connsiteY22" fmla="*/ 414641 h 1445191"/>
              <a:gd name="connsiteX23" fmla="*/ 10756361 w 12192000"/>
              <a:gd name="connsiteY23" fmla="*/ 335498 h 1445191"/>
              <a:gd name="connsiteX24" fmla="*/ 11607457 w 12192000"/>
              <a:gd name="connsiteY24" fmla="*/ 0 h 1445191"/>
              <a:gd name="connsiteX25" fmla="*/ 12096693 w 12192000"/>
              <a:gd name="connsiteY25" fmla="*/ 91844 h 1445191"/>
              <a:gd name="connsiteX26" fmla="*/ 12192000 w 12192000"/>
              <a:gd name="connsiteY26" fmla="*/ 135942 h 1445191"/>
              <a:gd name="connsiteX27" fmla="*/ 12192000 w 12192000"/>
              <a:gd name="connsiteY27" fmla="*/ 1445191 h 1445191"/>
              <a:gd name="connsiteX28" fmla="*/ 0 w 12192000"/>
              <a:gd name="connsiteY28" fmla="*/ 1445191 h 1445191"/>
              <a:gd name="connsiteX29" fmla="*/ 0 w 12192000"/>
              <a:gd name="connsiteY29" fmla="*/ 326970 h 1445191"/>
              <a:gd name="connsiteX30" fmla="*/ 2069 w 12192000"/>
              <a:gd name="connsiteY30" fmla="*/ 326409 h 1445191"/>
              <a:gd name="connsiteX31" fmla="*/ 329894 w 12192000"/>
              <a:gd name="connsiteY31" fmla="*/ 289663 h 1445191"/>
              <a:gd name="connsiteX32" fmla="*/ 878628 w 12192000"/>
              <a:gd name="connsiteY32" fmla="*/ 397949 h 1445191"/>
              <a:gd name="connsiteX33" fmla="*/ 914726 w 12192000"/>
              <a:gd name="connsiteY33" fmla="*/ 416495 h 1445191"/>
              <a:gd name="connsiteX34" fmla="*/ 974025 w 12192000"/>
              <a:gd name="connsiteY34" fmla="*/ 335498 h 1445191"/>
              <a:gd name="connsiteX35" fmla="*/ 1825119 w 12192000"/>
              <a:gd name="connsiteY35" fmla="*/ 0 h 144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2000" h="1445191">
                <a:moveTo>
                  <a:pt x="1825119" y="0"/>
                </a:moveTo>
                <a:cubicBezTo>
                  <a:pt x="2179406" y="0"/>
                  <a:pt x="2491766" y="133083"/>
                  <a:pt x="2676215" y="335498"/>
                </a:cubicBezTo>
                <a:lnTo>
                  <a:pt x="2725007" y="402142"/>
                </a:lnTo>
                <a:lnTo>
                  <a:pt x="2887042" y="336937"/>
                </a:lnTo>
                <a:cubicBezTo>
                  <a:pt x="3009837" y="298430"/>
                  <a:pt x="3144843" y="277137"/>
                  <a:pt x="3286558" y="277137"/>
                </a:cubicBezTo>
                <a:cubicBezTo>
                  <a:pt x="3640842" y="277137"/>
                  <a:pt x="3953203" y="410220"/>
                  <a:pt x="4137654" y="612635"/>
                </a:cubicBezTo>
                <a:lnTo>
                  <a:pt x="4137762" y="612785"/>
                </a:lnTo>
                <a:lnTo>
                  <a:pt x="4173314" y="564223"/>
                </a:lnTo>
                <a:cubicBezTo>
                  <a:pt x="4408621" y="305997"/>
                  <a:pt x="4807103" y="136221"/>
                  <a:pt x="5259074" y="136221"/>
                </a:cubicBezTo>
                <a:cubicBezTo>
                  <a:pt x="5485056" y="136221"/>
                  <a:pt x="5697670" y="178665"/>
                  <a:pt x="5883199" y="253387"/>
                </a:cubicBezTo>
                <a:lnTo>
                  <a:pt x="5937700" y="277935"/>
                </a:lnTo>
                <a:lnTo>
                  <a:pt x="5998970" y="222879"/>
                </a:lnTo>
                <a:cubicBezTo>
                  <a:pt x="6184708" y="85173"/>
                  <a:pt x="6441306" y="0"/>
                  <a:pt x="6724734" y="0"/>
                </a:cubicBezTo>
                <a:cubicBezTo>
                  <a:pt x="7008162" y="0"/>
                  <a:pt x="7264760" y="85173"/>
                  <a:pt x="7450498" y="222879"/>
                </a:cubicBezTo>
                <a:lnTo>
                  <a:pt x="7504128" y="271069"/>
                </a:lnTo>
                <a:lnTo>
                  <a:pt x="7515578" y="265911"/>
                </a:lnTo>
                <a:cubicBezTo>
                  <a:pt x="7701109" y="191189"/>
                  <a:pt x="7913723" y="148745"/>
                  <a:pt x="8139707" y="148745"/>
                </a:cubicBezTo>
                <a:cubicBezTo>
                  <a:pt x="8535178" y="148745"/>
                  <a:pt x="8889702" y="278730"/>
                  <a:pt x="9129790" y="484217"/>
                </a:cubicBezTo>
                <a:lnTo>
                  <a:pt x="9258974" y="615575"/>
                </a:lnTo>
                <a:lnTo>
                  <a:pt x="9261126" y="612634"/>
                </a:lnTo>
                <a:cubicBezTo>
                  <a:pt x="9445576" y="410219"/>
                  <a:pt x="9757936" y="277136"/>
                  <a:pt x="10112222" y="277136"/>
                </a:cubicBezTo>
                <a:cubicBezTo>
                  <a:pt x="10324793" y="277136"/>
                  <a:pt x="10522273" y="325046"/>
                  <a:pt x="10686084" y="407095"/>
                </a:cubicBezTo>
                <a:lnTo>
                  <a:pt x="10698420" y="414641"/>
                </a:lnTo>
                <a:lnTo>
                  <a:pt x="10756361" y="335498"/>
                </a:lnTo>
                <a:cubicBezTo>
                  <a:pt x="10940811" y="133083"/>
                  <a:pt x="11253171" y="0"/>
                  <a:pt x="11607457" y="0"/>
                </a:cubicBezTo>
                <a:cubicBezTo>
                  <a:pt x="11784600" y="0"/>
                  <a:pt x="11951262" y="33271"/>
                  <a:pt x="12096693" y="91844"/>
                </a:cubicBezTo>
                <a:lnTo>
                  <a:pt x="12192000" y="135942"/>
                </a:lnTo>
                <a:lnTo>
                  <a:pt x="12192000" y="1445191"/>
                </a:lnTo>
                <a:lnTo>
                  <a:pt x="0" y="1445191"/>
                </a:lnTo>
                <a:lnTo>
                  <a:pt x="0" y="326970"/>
                </a:lnTo>
                <a:lnTo>
                  <a:pt x="2069" y="326409"/>
                </a:lnTo>
                <a:cubicBezTo>
                  <a:pt x="105629" y="302528"/>
                  <a:pt x="215735" y="289663"/>
                  <a:pt x="329894" y="289663"/>
                </a:cubicBezTo>
                <a:cubicBezTo>
                  <a:pt x="529672" y="289663"/>
                  <a:pt x="717038" y="329061"/>
                  <a:pt x="878628" y="397949"/>
                </a:cubicBezTo>
                <a:lnTo>
                  <a:pt x="914726" y="416495"/>
                </a:lnTo>
                <a:lnTo>
                  <a:pt x="974025" y="335498"/>
                </a:lnTo>
                <a:cubicBezTo>
                  <a:pt x="1158473" y="133083"/>
                  <a:pt x="1470835" y="0"/>
                  <a:pt x="1825119" y="0"/>
                </a:cubicBezTo>
                <a:close/>
              </a:path>
            </a:pathLst>
          </a:custGeom>
          <a:gradFill>
            <a:gsLst>
              <a:gs pos="0">
                <a:schemeClr val="accent2">
                  <a:alpha val="51000"/>
                </a:schemeClr>
              </a:gs>
              <a:gs pos="100000">
                <a:schemeClr val="accent2">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3" name="任意多边形: 形状 12"/>
          <p:cNvSpPr/>
          <p:nvPr/>
        </p:nvSpPr>
        <p:spPr>
          <a:xfrm>
            <a:off x="0" y="4292590"/>
            <a:ext cx="9144000" cy="850004"/>
          </a:xfrm>
          <a:custGeom>
            <a:avLst/>
            <a:gdLst>
              <a:gd name="connsiteX0" fmla="*/ 4165443 w 12192000"/>
              <a:gd name="connsiteY0" fmla="*/ 0 h 1133339"/>
              <a:gd name="connsiteX1" fmla="*/ 4793789 w 12192000"/>
              <a:gd name="connsiteY1" fmla="*/ 268294 h 1133339"/>
              <a:gd name="connsiteX2" fmla="*/ 4822897 w 12192000"/>
              <a:gd name="connsiteY2" fmla="*/ 311359 h 1133339"/>
              <a:gd name="connsiteX3" fmla="*/ 4850903 w 12192000"/>
              <a:gd name="connsiteY3" fmla="*/ 309092 h 1133339"/>
              <a:gd name="connsiteX4" fmla="*/ 5389486 w 12192000"/>
              <a:gd name="connsiteY4" fmla="*/ 539058 h 1133339"/>
              <a:gd name="connsiteX5" fmla="*/ 5423004 w 12192000"/>
              <a:gd name="connsiteY5" fmla="*/ 588645 h 1133339"/>
              <a:gd name="connsiteX6" fmla="*/ 5512341 w 12192000"/>
              <a:gd name="connsiteY6" fmla="*/ 549703 h 1133339"/>
              <a:gd name="connsiteX7" fmla="*/ 5765161 w 12192000"/>
              <a:gd name="connsiteY7" fmla="*/ 508714 h 1133339"/>
              <a:gd name="connsiteX8" fmla="*/ 5820259 w 12192000"/>
              <a:gd name="connsiteY8" fmla="*/ 512618 h 1133339"/>
              <a:gd name="connsiteX9" fmla="*/ 5859170 w 12192000"/>
              <a:gd name="connsiteY9" fmla="*/ 474742 h 1133339"/>
              <a:gd name="connsiteX10" fmla="*/ 6318443 w 12192000"/>
              <a:gd name="connsiteY10" fmla="*/ 321971 h 1133339"/>
              <a:gd name="connsiteX11" fmla="*/ 6571261 w 12192000"/>
              <a:gd name="connsiteY11" fmla="*/ 362960 h 1133339"/>
              <a:gd name="connsiteX12" fmla="*/ 6669499 w 12192000"/>
              <a:gd name="connsiteY12" fmla="*/ 405780 h 1133339"/>
              <a:gd name="connsiteX13" fmla="*/ 6680980 w 12192000"/>
              <a:gd name="connsiteY13" fmla="*/ 398172 h 1133339"/>
              <a:gd name="connsiteX14" fmla="*/ 7044125 w 12192000"/>
              <a:gd name="connsiteY14" fmla="*/ 309092 h 1133339"/>
              <a:gd name="connsiteX15" fmla="*/ 7503396 w 12192000"/>
              <a:gd name="connsiteY15" fmla="*/ 461863 h 1133339"/>
              <a:gd name="connsiteX16" fmla="*/ 7549263 w 12192000"/>
              <a:gd name="connsiteY16" fmla="*/ 506507 h 1133339"/>
              <a:gd name="connsiteX17" fmla="*/ 7557270 w 12192000"/>
              <a:gd name="connsiteY17" fmla="*/ 501203 h 1133339"/>
              <a:gd name="connsiteX18" fmla="*/ 7920415 w 12192000"/>
              <a:gd name="connsiteY18" fmla="*/ 412123 h 1133339"/>
              <a:gd name="connsiteX19" fmla="*/ 8518883 w 12192000"/>
              <a:gd name="connsiteY19" fmla="*/ 730689 h 1133339"/>
              <a:gd name="connsiteX20" fmla="*/ 8523397 w 12192000"/>
              <a:gd name="connsiteY20" fmla="*/ 742369 h 1133339"/>
              <a:gd name="connsiteX21" fmla="*/ 8530242 w 12192000"/>
              <a:gd name="connsiteY21" fmla="*/ 732242 h 1133339"/>
              <a:gd name="connsiteX22" fmla="*/ 9068825 w 12192000"/>
              <a:gd name="connsiteY22" fmla="*/ 502276 h 1133339"/>
              <a:gd name="connsiteX23" fmla="*/ 9292147 w 12192000"/>
              <a:gd name="connsiteY23" fmla="*/ 533926 h 1133339"/>
              <a:gd name="connsiteX24" fmla="*/ 9381057 w 12192000"/>
              <a:gd name="connsiteY24" fmla="*/ 567236 h 1133339"/>
              <a:gd name="connsiteX25" fmla="*/ 9408408 w 12192000"/>
              <a:gd name="connsiteY25" fmla="*/ 526771 h 1133339"/>
              <a:gd name="connsiteX26" fmla="*/ 9788804 w 12192000"/>
              <a:gd name="connsiteY26" fmla="*/ 364348 h 1133339"/>
              <a:gd name="connsiteX27" fmla="*/ 10169201 w 12192000"/>
              <a:gd name="connsiteY27" fmla="*/ 526771 h 1133339"/>
              <a:gd name="connsiteX28" fmla="*/ 10193126 w 12192000"/>
              <a:gd name="connsiteY28" fmla="*/ 562169 h 1133339"/>
              <a:gd name="connsiteX29" fmla="*/ 10221725 w 12192000"/>
              <a:gd name="connsiteY29" fmla="*/ 549703 h 1133339"/>
              <a:gd name="connsiteX30" fmla="*/ 10474543 w 12192000"/>
              <a:gd name="connsiteY30" fmla="*/ 508714 h 1133339"/>
              <a:gd name="connsiteX31" fmla="*/ 11030020 w 12192000"/>
              <a:gd name="connsiteY31" fmla="*/ 759843 h 1133339"/>
              <a:gd name="connsiteX32" fmla="*/ 11042281 w 12192000"/>
              <a:gd name="connsiteY32" fmla="*/ 779672 h 1133339"/>
              <a:gd name="connsiteX33" fmla="*/ 11058727 w 12192000"/>
              <a:gd name="connsiteY33" fmla="*/ 737128 h 1133339"/>
              <a:gd name="connsiteX34" fmla="*/ 11657193 w 12192000"/>
              <a:gd name="connsiteY34" fmla="*/ 418562 h 1133339"/>
              <a:gd name="connsiteX35" fmla="*/ 11910011 w 12192000"/>
              <a:gd name="connsiteY35" fmla="*/ 459551 h 1133339"/>
              <a:gd name="connsiteX36" fmla="*/ 12013158 w 12192000"/>
              <a:gd name="connsiteY36" fmla="*/ 504512 h 1133339"/>
              <a:gd name="connsiteX37" fmla="*/ 12070208 w 12192000"/>
              <a:gd name="connsiteY37" fmla="*/ 448985 h 1133339"/>
              <a:gd name="connsiteX38" fmla="*/ 12166333 w 12192000"/>
              <a:gd name="connsiteY38" fmla="*/ 385294 h 1133339"/>
              <a:gd name="connsiteX39" fmla="*/ 12192000 w 12192000"/>
              <a:gd name="connsiteY39" fmla="*/ 374106 h 1133339"/>
              <a:gd name="connsiteX40" fmla="*/ 12192000 w 12192000"/>
              <a:gd name="connsiteY40" fmla="*/ 1133339 h 1133339"/>
              <a:gd name="connsiteX41" fmla="*/ 0 w 12192000"/>
              <a:gd name="connsiteY41" fmla="*/ 1133339 h 1133339"/>
              <a:gd name="connsiteX42" fmla="*/ 0 w 12192000"/>
              <a:gd name="connsiteY42" fmla="*/ 486996 h 1133339"/>
              <a:gd name="connsiteX43" fmla="*/ 71 w 12192000"/>
              <a:gd name="connsiteY43" fmla="*/ 486956 h 1133339"/>
              <a:gd name="connsiteX44" fmla="*/ 336420 w 12192000"/>
              <a:gd name="connsiteY44" fmla="*/ 418562 h 1133339"/>
              <a:gd name="connsiteX45" fmla="*/ 611086 w 12192000"/>
              <a:gd name="connsiteY45" fmla="*/ 463094 h 1133339"/>
              <a:gd name="connsiteX46" fmla="*/ 684818 w 12192000"/>
              <a:gd name="connsiteY46" fmla="*/ 495232 h 1133339"/>
              <a:gd name="connsiteX47" fmla="*/ 719102 w 12192000"/>
              <a:gd name="connsiteY47" fmla="*/ 461863 h 1133339"/>
              <a:gd name="connsiteX48" fmla="*/ 1178373 w 12192000"/>
              <a:gd name="connsiteY48" fmla="*/ 309092 h 1133339"/>
              <a:gd name="connsiteX49" fmla="*/ 1431191 w 12192000"/>
              <a:gd name="connsiteY49" fmla="*/ 350081 h 1133339"/>
              <a:gd name="connsiteX50" fmla="*/ 1535098 w 12192000"/>
              <a:gd name="connsiteY50" fmla="*/ 395372 h 1133339"/>
              <a:gd name="connsiteX51" fmla="*/ 1601328 w 12192000"/>
              <a:gd name="connsiteY51" fmla="*/ 366503 h 1133339"/>
              <a:gd name="connsiteX52" fmla="*/ 1875994 w 12192000"/>
              <a:gd name="connsiteY52" fmla="*/ 321971 h 1133339"/>
              <a:gd name="connsiteX53" fmla="*/ 2526182 w 12192000"/>
              <a:gd name="connsiteY53" fmla="*/ 668067 h 1133339"/>
              <a:gd name="connsiteX54" fmla="*/ 2552597 w 12192000"/>
              <a:gd name="connsiteY54" fmla="*/ 736404 h 1133339"/>
              <a:gd name="connsiteX55" fmla="*/ 2571015 w 12192000"/>
              <a:gd name="connsiteY55" fmla="*/ 731813 h 1133339"/>
              <a:gd name="connsiteX56" fmla="*/ 2701915 w 12192000"/>
              <a:gd name="connsiteY56" fmla="*/ 721216 h 1133339"/>
              <a:gd name="connsiteX57" fmla="*/ 2724369 w 12192000"/>
              <a:gd name="connsiteY57" fmla="*/ 722353 h 1133339"/>
              <a:gd name="connsiteX58" fmla="*/ 2760974 w 12192000"/>
              <a:gd name="connsiteY58" fmla="*/ 627658 h 1133339"/>
              <a:gd name="connsiteX59" fmla="*/ 3359439 w 12192000"/>
              <a:gd name="connsiteY59" fmla="*/ 309092 h 1133339"/>
              <a:gd name="connsiteX60" fmla="*/ 3490338 w 12192000"/>
              <a:gd name="connsiteY60" fmla="*/ 319689 h 1133339"/>
              <a:gd name="connsiteX61" fmla="*/ 3500624 w 12192000"/>
              <a:gd name="connsiteY61" fmla="*/ 322253 h 1133339"/>
              <a:gd name="connsiteX62" fmla="*/ 3537095 w 12192000"/>
              <a:gd name="connsiteY62" fmla="*/ 268294 h 1133339"/>
              <a:gd name="connsiteX63" fmla="*/ 4165443 w 12192000"/>
              <a:gd name="connsiteY63" fmla="*/ 0 h 11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2192000" h="1133339">
                <a:moveTo>
                  <a:pt x="4165443" y="0"/>
                </a:moveTo>
                <a:cubicBezTo>
                  <a:pt x="4427005" y="0"/>
                  <a:pt x="4657616" y="106424"/>
                  <a:pt x="4793789" y="268294"/>
                </a:cubicBezTo>
                <a:lnTo>
                  <a:pt x="4822897" y="311359"/>
                </a:lnTo>
                <a:lnTo>
                  <a:pt x="4850903" y="309092"/>
                </a:lnTo>
                <a:cubicBezTo>
                  <a:pt x="5075099" y="309092"/>
                  <a:pt x="5272766" y="400313"/>
                  <a:pt x="5389486" y="539058"/>
                </a:cubicBezTo>
                <a:lnTo>
                  <a:pt x="5423004" y="588645"/>
                </a:lnTo>
                <a:lnTo>
                  <a:pt x="5512341" y="549703"/>
                </a:lnTo>
                <a:cubicBezTo>
                  <a:pt x="5590047" y="523309"/>
                  <a:pt x="5675481" y="508714"/>
                  <a:pt x="5765161" y="508714"/>
                </a:cubicBezTo>
                <a:lnTo>
                  <a:pt x="5820259" y="512618"/>
                </a:lnTo>
                <a:lnTo>
                  <a:pt x="5859170" y="474742"/>
                </a:lnTo>
                <a:cubicBezTo>
                  <a:pt x="5976709" y="380352"/>
                  <a:pt x="6139086" y="321971"/>
                  <a:pt x="6318443" y="321971"/>
                </a:cubicBezTo>
                <a:cubicBezTo>
                  <a:pt x="6408121" y="321971"/>
                  <a:pt x="6493555" y="336566"/>
                  <a:pt x="6571261" y="362960"/>
                </a:cubicBezTo>
                <a:lnTo>
                  <a:pt x="6669499" y="405780"/>
                </a:lnTo>
                <a:lnTo>
                  <a:pt x="6680980" y="398172"/>
                </a:lnTo>
                <a:cubicBezTo>
                  <a:pt x="6784641" y="341931"/>
                  <a:pt x="6909609" y="309092"/>
                  <a:pt x="7044125" y="309092"/>
                </a:cubicBezTo>
                <a:cubicBezTo>
                  <a:pt x="7223481" y="309092"/>
                  <a:pt x="7385858" y="367473"/>
                  <a:pt x="7503396" y="461863"/>
                </a:cubicBezTo>
                <a:lnTo>
                  <a:pt x="7549263" y="506507"/>
                </a:lnTo>
                <a:lnTo>
                  <a:pt x="7557270" y="501203"/>
                </a:lnTo>
                <a:cubicBezTo>
                  <a:pt x="7660931" y="444962"/>
                  <a:pt x="7785899" y="412123"/>
                  <a:pt x="7920415" y="412123"/>
                </a:cubicBezTo>
                <a:cubicBezTo>
                  <a:pt x="8189451" y="412123"/>
                  <a:pt x="8420281" y="543481"/>
                  <a:pt x="8518883" y="730689"/>
                </a:cubicBezTo>
                <a:lnTo>
                  <a:pt x="8523397" y="742369"/>
                </a:lnTo>
                <a:lnTo>
                  <a:pt x="8530242" y="732242"/>
                </a:lnTo>
                <a:cubicBezTo>
                  <a:pt x="8646964" y="593497"/>
                  <a:pt x="8844630" y="502276"/>
                  <a:pt x="9068825" y="502276"/>
                </a:cubicBezTo>
                <a:cubicBezTo>
                  <a:pt x="9147294" y="502276"/>
                  <a:pt x="9222512" y="513450"/>
                  <a:pt x="9292147" y="533926"/>
                </a:cubicBezTo>
                <a:lnTo>
                  <a:pt x="9381057" y="567236"/>
                </a:lnTo>
                <a:lnTo>
                  <a:pt x="9408408" y="526771"/>
                </a:lnTo>
                <a:cubicBezTo>
                  <a:pt x="9490847" y="428776"/>
                  <a:pt x="9630456" y="364348"/>
                  <a:pt x="9788804" y="364348"/>
                </a:cubicBezTo>
                <a:cubicBezTo>
                  <a:pt x="9947151" y="364348"/>
                  <a:pt x="10086761" y="428776"/>
                  <a:pt x="10169201" y="526771"/>
                </a:cubicBezTo>
                <a:lnTo>
                  <a:pt x="10193126" y="562169"/>
                </a:lnTo>
                <a:lnTo>
                  <a:pt x="10221725" y="549703"/>
                </a:lnTo>
                <a:cubicBezTo>
                  <a:pt x="10299432" y="523309"/>
                  <a:pt x="10384865" y="508714"/>
                  <a:pt x="10474543" y="508714"/>
                </a:cubicBezTo>
                <a:cubicBezTo>
                  <a:pt x="10709949" y="508714"/>
                  <a:pt x="10916105" y="609285"/>
                  <a:pt x="11030020" y="759843"/>
                </a:cubicBezTo>
                <a:lnTo>
                  <a:pt x="11042281" y="779672"/>
                </a:lnTo>
                <a:lnTo>
                  <a:pt x="11058727" y="737128"/>
                </a:lnTo>
                <a:cubicBezTo>
                  <a:pt x="11157327" y="549920"/>
                  <a:pt x="11388158" y="418562"/>
                  <a:pt x="11657193" y="418562"/>
                </a:cubicBezTo>
                <a:cubicBezTo>
                  <a:pt x="11746871" y="418562"/>
                  <a:pt x="11832305" y="433157"/>
                  <a:pt x="11910011" y="459551"/>
                </a:cubicBezTo>
                <a:lnTo>
                  <a:pt x="12013158" y="504512"/>
                </a:lnTo>
                <a:lnTo>
                  <a:pt x="12070208" y="448985"/>
                </a:lnTo>
                <a:cubicBezTo>
                  <a:pt x="12099592" y="425388"/>
                  <a:pt x="12131779" y="404041"/>
                  <a:pt x="12166333" y="385294"/>
                </a:cubicBezTo>
                <a:lnTo>
                  <a:pt x="12192000" y="374106"/>
                </a:lnTo>
                <a:lnTo>
                  <a:pt x="12192000" y="1133339"/>
                </a:lnTo>
                <a:lnTo>
                  <a:pt x="0" y="1133339"/>
                </a:lnTo>
                <a:lnTo>
                  <a:pt x="0" y="486996"/>
                </a:lnTo>
                <a:lnTo>
                  <a:pt x="71" y="486956"/>
                </a:lnTo>
                <a:cubicBezTo>
                  <a:pt x="100055" y="443338"/>
                  <a:pt x="214635" y="418562"/>
                  <a:pt x="336420" y="418562"/>
                </a:cubicBezTo>
                <a:cubicBezTo>
                  <a:pt x="433848" y="418562"/>
                  <a:pt x="526664" y="434418"/>
                  <a:pt x="611086" y="463094"/>
                </a:cubicBezTo>
                <a:lnTo>
                  <a:pt x="684818" y="495232"/>
                </a:lnTo>
                <a:lnTo>
                  <a:pt x="719102" y="461863"/>
                </a:lnTo>
                <a:cubicBezTo>
                  <a:pt x="836640" y="367473"/>
                  <a:pt x="999017" y="309092"/>
                  <a:pt x="1178373" y="309092"/>
                </a:cubicBezTo>
                <a:cubicBezTo>
                  <a:pt x="1268052" y="309092"/>
                  <a:pt x="1353485" y="323687"/>
                  <a:pt x="1431191" y="350081"/>
                </a:cubicBezTo>
                <a:lnTo>
                  <a:pt x="1535098" y="395372"/>
                </a:lnTo>
                <a:lnTo>
                  <a:pt x="1601328" y="366503"/>
                </a:lnTo>
                <a:cubicBezTo>
                  <a:pt x="1685751" y="337827"/>
                  <a:pt x="1778567" y="321971"/>
                  <a:pt x="1875994" y="321971"/>
                </a:cubicBezTo>
                <a:cubicBezTo>
                  <a:pt x="2168280" y="321971"/>
                  <a:pt x="2419060" y="464681"/>
                  <a:pt x="2526182" y="668067"/>
                </a:cubicBezTo>
                <a:lnTo>
                  <a:pt x="2552597" y="736404"/>
                </a:lnTo>
                <a:lnTo>
                  <a:pt x="2571015" y="731813"/>
                </a:lnTo>
                <a:cubicBezTo>
                  <a:pt x="2613296" y="724865"/>
                  <a:pt x="2657074" y="721216"/>
                  <a:pt x="2701915" y="721216"/>
                </a:cubicBezTo>
                <a:lnTo>
                  <a:pt x="2724369" y="722353"/>
                </a:lnTo>
                <a:lnTo>
                  <a:pt x="2760974" y="627658"/>
                </a:lnTo>
                <a:cubicBezTo>
                  <a:pt x="2859573" y="440450"/>
                  <a:pt x="3090405" y="309092"/>
                  <a:pt x="3359439" y="309092"/>
                </a:cubicBezTo>
                <a:cubicBezTo>
                  <a:pt x="3404279" y="309092"/>
                  <a:pt x="3448056" y="312741"/>
                  <a:pt x="3490338" y="319689"/>
                </a:cubicBezTo>
                <a:lnTo>
                  <a:pt x="3500624" y="322253"/>
                </a:lnTo>
                <a:lnTo>
                  <a:pt x="3537095" y="268294"/>
                </a:lnTo>
                <a:cubicBezTo>
                  <a:pt x="3673270" y="106424"/>
                  <a:pt x="3903880" y="0"/>
                  <a:pt x="41654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2" name="标题 1"/>
          <p:cNvSpPr>
            <a:spLocks noGrp="1"/>
          </p:cNvSpPr>
          <p:nvPr>
            <p:ph type="title" hasCustomPrompt="1"/>
          </p:nvPr>
        </p:nvSpPr>
        <p:spPr>
          <a:xfrm>
            <a:off x="2630223" y="1793082"/>
            <a:ext cx="3883556" cy="931808"/>
          </a:xfrm>
        </p:spPr>
        <p:txBody>
          <a:bodyPr anchor="b" anchorCtr="0">
            <a:normAutofit/>
          </a:bodyPr>
          <a:lstStyle>
            <a:lvl1pPr algn="ctr">
              <a:defRPr sz="405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C302A8-733F-4FC4-86EA-56C94980066F}" type="slidenum">
              <a:rPr lang="zh-CN" altLang="en-US" smtClean="0"/>
              <a:t>‹#›</a:t>
            </a:fld>
            <a:endParaRPr lang="zh-CN" altLang="en-US"/>
          </a:p>
        </p:txBody>
      </p:sp>
      <p:sp>
        <p:nvSpPr>
          <p:cNvPr id="20" name="任意多边形 30"/>
          <p:cNvSpPr/>
          <p:nvPr/>
        </p:nvSpPr>
        <p:spPr>
          <a:xfrm rot="20700000" flipH="1">
            <a:off x="4095853" y="1153775"/>
            <a:ext cx="952292" cy="658424"/>
          </a:xfrm>
          <a:custGeom>
            <a:avLst/>
            <a:gdLst>
              <a:gd name="connsiteX0" fmla="*/ 811844 w 815110"/>
              <a:gd name="connsiteY0" fmla="*/ 0 h 753851"/>
              <a:gd name="connsiteX1" fmla="*/ 811221 w 815110"/>
              <a:gd name="connsiteY1" fmla="*/ 3357 h 753851"/>
              <a:gd name="connsiteX2" fmla="*/ 815110 w 815110"/>
              <a:gd name="connsiteY2" fmla="*/ 1718 h 753851"/>
              <a:gd name="connsiteX3" fmla="*/ 810512 w 815110"/>
              <a:gd name="connsiteY3" fmla="*/ 7176 h 753851"/>
              <a:gd name="connsiteX4" fmla="*/ 674407 w 815110"/>
              <a:gd name="connsiteY4" fmla="*/ 740510 h 753851"/>
              <a:gd name="connsiteX5" fmla="*/ 421276 w 815110"/>
              <a:gd name="connsiteY5" fmla="*/ 621270 h 753851"/>
              <a:gd name="connsiteX6" fmla="*/ 293771 w 815110"/>
              <a:gd name="connsiteY6" fmla="*/ 753851 h 753851"/>
              <a:gd name="connsiteX7" fmla="*/ 336279 w 815110"/>
              <a:gd name="connsiteY7" fmla="*/ 581231 h 753851"/>
              <a:gd name="connsiteX8" fmla="*/ 335005 w 815110"/>
              <a:gd name="connsiteY8" fmla="*/ 580631 h 753851"/>
              <a:gd name="connsiteX9" fmla="*/ 337035 w 815110"/>
              <a:gd name="connsiteY9" fmla="*/ 578159 h 753851"/>
              <a:gd name="connsiteX10" fmla="*/ 337278 w 815110"/>
              <a:gd name="connsiteY10" fmla="*/ 577173 h 753851"/>
              <a:gd name="connsiteX11" fmla="*/ 337691 w 815110"/>
              <a:gd name="connsiteY11" fmla="*/ 577360 h 753851"/>
              <a:gd name="connsiteX12" fmla="*/ 628627 w 815110"/>
              <a:gd name="connsiteY12" fmla="*/ 223097 h 753851"/>
              <a:gd name="connsiteX13" fmla="*/ 609342 w 815110"/>
              <a:gd name="connsiteY13" fmla="*/ 245991 h 753851"/>
              <a:gd name="connsiteX14" fmla="*/ 266398 w 815110"/>
              <a:gd name="connsiteY14" fmla="*/ 517542 h 753851"/>
              <a:gd name="connsiteX15" fmla="*/ 0 w 815110"/>
              <a:gd name="connsiteY15" fmla="*/ 345175 h 753851"/>
              <a:gd name="connsiteX16" fmla="*/ 807958 w 815110"/>
              <a:gd name="connsiteY16" fmla="*/ 4731 h 75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5110" h="753851">
                <a:moveTo>
                  <a:pt x="811844" y="0"/>
                </a:moveTo>
                <a:lnTo>
                  <a:pt x="811221" y="3357"/>
                </a:lnTo>
                <a:lnTo>
                  <a:pt x="815110" y="1718"/>
                </a:lnTo>
                <a:lnTo>
                  <a:pt x="810512" y="7176"/>
                </a:lnTo>
                <a:lnTo>
                  <a:pt x="674407" y="740510"/>
                </a:lnTo>
                <a:lnTo>
                  <a:pt x="421276" y="621270"/>
                </a:lnTo>
                <a:lnTo>
                  <a:pt x="293771" y="753851"/>
                </a:lnTo>
                <a:lnTo>
                  <a:pt x="336279" y="581231"/>
                </a:lnTo>
                <a:lnTo>
                  <a:pt x="335005" y="580631"/>
                </a:lnTo>
                <a:lnTo>
                  <a:pt x="337035" y="578159"/>
                </a:lnTo>
                <a:lnTo>
                  <a:pt x="337278" y="577173"/>
                </a:lnTo>
                <a:lnTo>
                  <a:pt x="337691" y="577360"/>
                </a:lnTo>
                <a:lnTo>
                  <a:pt x="628627" y="223097"/>
                </a:lnTo>
                <a:lnTo>
                  <a:pt x="609342" y="245991"/>
                </a:lnTo>
                <a:lnTo>
                  <a:pt x="266398" y="517542"/>
                </a:lnTo>
                <a:lnTo>
                  <a:pt x="0" y="345175"/>
                </a:lnTo>
                <a:lnTo>
                  <a:pt x="807958" y="4731"/>
                </a:lnTo>
                <a:close/>
              </a:path>
            </a:pathLst>
          </a:custGeom>
          <a:gradFill flip="none" rotWithShape="1">
            <a:gsLst>
              <a:gs pos="100000">
                <a:schemeClr val="accent2">
                  <a:alpha val="49000"/>
                </a:schemeClr>
              </a:gs>
              <a:gs pos="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占位符 6"/>
          <p:cNvSpPr>
            <a:spLocks noGrp="1"/>
          </p:cNvSpPr>
          <p:nvPr>
            <p:ph type="body" sz="quarter" idx="13" hasCustomPrompt="1"/>
          </p:nvPr>
        </p:nvSpPr>
        <p:spPr>
          <a:xfrm>
            <a:off x="2630223" y="2739177"/>
            <a:ext cx="3883556" cy="532661"/>
          </a:xfrm>
        </p:spPr>
        <p:txBody>
          <a:bodyPr/>
          <a:lstStyle>
            <a:lvl1pPr marL="0" indent="0" algn="ctr">
              <a:buNone/>
              <a:defRPr>
                <a:solidFill>
                  <a:schemeClr val="bg1"/>
                </a:solidFill>
              </a:defRPr>
            </a:lvl1pPr>
          </a:lstStyle>
          <a:p>
            <a:pPr lvl="0"/>
            <a:r>
              <a:rPr lang="zh-CN" altLang="en-US" dirty="0"/>
              <a:t>单机此处编辑文本</a:t>
            </a:r>
          </a:p>
        </p:txBody>
      </p:sp>
    </p:spTree>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0" y="342900"/>
            <a:ext cx="3123900" cy="1200150"/>
          </a:xfrm>
        </p:spPr>
        <p:txBody>
          <a:bodyPr anchor="t" anchorCtr="0">
            <a:normAutofit/>
          </a:bodyPr>
          <a:lstStyle>
            <a:lvl1pPr algn="l">
              <a:defRPr sz="2700"/>
            </a:lvl1pPr>
          </a:lstStyle>
          <a:p>
            <a:r>
              <a:rPr lang="zh-CN" altLang="en-US" dirty="0"/>
              <a:t>单击此处编辑母版标题样式</a:t>
            </a:r>
          </a:p>
        </p:txBody>
      </p:sp>
      <p:sp>
        <p:nvSpPr>
          <p:cNvPr id="3" name="图片占位符 2"/>
          <p:cNvSpPr>
            <a:spLocks noGrp="1" noChangeAspect="1"/>
          </p:cNvSpPr>
          <p:nvPr>
            <p:ph type="pic" idx="1"/>
          </p:nvPr>
        </p:nvSpPr>
        <p:spPr>
          <a:xfrm>
            <a:off x="3888000" y="342900"/>
            <a:ext cx="4627800" cy="40527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dirty="0"/>
          </a:p>
        </p:txBody>
      </p:sp>
      <p:sp>
        <p:nvSpPr>
          <p:cNvPr id="4" name="文本占位符 3"/>
          <p:cNvSpPr>
            <a:spLocks noGrp="1"/>
          </p:cNvSpPr>
          <p:nvPr>
            <p:ph type="body" sz="half" idx="2"/>
          </p:nvPr>
        </p:nvSpPr>
        <p:spPr>
          <a:xfrm>
            <a:off x="629840" y="1543050"/>
            <a:ext cx="3123900" cy="285869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2020/6/4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transition spd="slow">
    <p:cove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1926" y="273844"/>
            <a:ext cx="733425" cy="4358879"/>
          </a:xfrm>
        </p:spPr>
        <p:txBody>
          <a:bodyPr vert="eaVert">
            <a:normAutofit/>
          </a:bodyPr>
          <a:lstStyle>
            <a:lvl1pPr>
              <a:defRPr sz="2700"/>
            </a:lvl1pPr>
          </a:lstStyle>
          <a:p>
            <a:r>
              <a:rPr lang="zh-CN" altLang="en-US" dirty="0"/>
              <a:t>单击此处编辑母版标题样式</a:t>
            </a:r>
          </a:p>
        </p:txBody>
      </p:sp>
      <p:sp>
        <p:nvSpPr>
          <p:cNvPr id="3" name="竖排文字占位符 2"/>
          <p:cNvSpPr>
            <a:spLocks noGrp="1"/>
          </p:cNvSpPr>
          <p:nvPr>
            <p:ph type="body" orient="vert" idx="1"/>
          </p:nvPr>
        </p:nvSpPr>
        <p:spPr>
          <a:xfrm>
            <a:off x="628650" y="273844"/>
            <a:ext cx="7086600"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E32B8C-E81A-4559-905F-EA468C4AE0F6}" type="datetimeFigureOut">
              <a:rPr lang="zh-CN" altLang="en-US" smtClean="0"/>
              <a:t>2020/6/4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C302A8-733F-4FC4-86EA-56C94980066F}" type="slidenum">
              <a:rPr lang="zh-CN" altLang="en-US" smtClean="0"/>
              <a:t>‹#›</a:t>
            </a:fld>
            <a:endParaRPr lang="zh-CN" alt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4_Title Slide 1">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659"/>
            <a:ext cx="7886700" cy="41692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cove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EA7536-D96F-400A-84FA-EE0431868554}"/>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80802C-D1E2-4C80-BE8C-D027A1D80D0D}"/>
              </a:ext>
            </a:extLst>
          </p:cNvPr>
          <p:cNvSpPr>
            <a:spLocks noGrp="1"/>
          </p:cNvSpPr>
          <p:nvPr>
            <p:ph type="body" orient="vert" idx="1"/>
          </p:nvPr>
        </p:nvSpPr>
        <p:spPr>
          <a:xfrm>
            <a:off x="628650" y="273844"/>
            <a:ext cx="5800725" cy="4358879"/>
          </a:xfrm>
        </p:spPr>
        <p:txBody>
          <a:bodyPr vert="eaVert"/>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355BE6F8-219E-413C-B399-2A6399D61FFD}"/>
              </a:ext>
            </a:extLst>
          </p:cNvPr>
          <p:cNvSpPr>
            <a:spLocks noGrp="1"/>
          </p:cNvSpPr>
          <p:nvPr>
            <p:ph type="dt" sz="half" idx="10"/>
          </p:nvPr>
        </p:nvSpPr>
        <p:spPr/>
        <p:txBody>
          <a:bodyPr/>
          <a:lstStyle/>
          <a:p>
            <a:fld id="{0DA2CC75-8280-4D50-8556-C2874ADEF926}" type="datetimeFigureOut">
              <a:rPr lang="zh-CN" altLang="en-US" smtClean="0"/>
              <a:t>2020/6/4</a:t>
            </a:fld>
            <a:endParaRPr lang="zh-CN" altLang="en-US"/>
          </a:p>
        </p:txBody>
      </p:sp>
      <p:sp>
        <p:nvSpPr>
          <p:cNvPr id="5" name="页脚占位符 4">
            <a:extLst>
              <a:ext uri="{FF2B5EF4-FFF2-40B4-BE49-F238E27FC236}">
                <a16:creationId xmlns:a16="http://schemas.microsoft.com/office/drawing/2014/main" id="{9479AEE5-26EE-4C85-8E5E-E86011772B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C42C-BCED-4376-A8E1-FBA47CCFAAD6}"/>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
        <p:nvSpPr>
          <p:cNvPr id="9" name="矩形 8">
            <a:extLst>
              <a:ext uri="{FF2B5EF4-FFF2-40B4-BE49-F238E27FC236}">
                <a16:creationId xmlns:a16="http://schemas.microsoft.com/office/drawing/2014/main" id="{F8CD92C1-49CC-4A26-AA0A-6CACEDCFC082}"/>
              </a:ext>
            </a:extLst>
          </p:cNvPr>
          <p:cNvSpPr/>
          <p:nvPr userDrawn="1"/>
        </p:nvSpPr>
        <p:spPr>
          <a:xfrm>
            <a:off x="1037327" y="2453283"/>
            <a:ext cx="4572000" cy="207749"/>
          </a:xfrm>
          <a:prstGeom prst="rect">
            <a:avLst/>
          </a:prstGeom>
        </p:spPr>
        <p:txBody>
          <a:bodyPr lIns="68580" tIns="34290" rIns="68580" bIns="34290">
            <a:spAutoFit/>
          </a:bodyPr>
          <a:lstStyle/>
          <a:p>
            <a:pPr algn="just">
              <a:lnSpc>
                <a:spcPct val="150000"/>
              </a:lnSpc>
            </a:pPr>
            <a:r>
              <a:rPr lang="zh-CN" altLang="en-US" sz="300" dirty="0">
                <a:solidFill>
                  <a:schemeClr val="bg1"/>
                </a:solidFill>
                <a:latin typeface="微软雅黑" panose="020B0503020204020204" pitchFamily="34" charset="-122"/>
                <a:ea typeface="微软雅黑" panose="020B0503020204020204" pitchFamily="34" charset="-122"/>
              </a:rPr>
              <a:t>感谢您下载平台上提供的</a:t>
            </a:r>
            <a:r>
              <a:rPr lang="en-US" altLang="zh-CN" sz="300" dirty="0">
                <a:solidFill>
                  <a:schemeClr val="bg1"/>
                </a:solidFill>
                <a:latin typeface="微软雅黑" panose="020B0503020204020204" pitchFamily="34" charset="-122"/>
                <a:ea typeface="微软雅黑" panose="020B0503020204020204" pitchFamily="34" charset="-122"/>
              </a:rPr>
              <a:t>PPT</a:t>
            </a:r>
            <a:r>
              <a:rPr lang="zh-CN" altLang="en-US" sz="300" dirty="0">
                <a:solidFill>
                  <a:schemeClr val="bg1"/>
                </a:solidFill>
                <a:latin typeface="微软雅黑" panose="020B0503020204020204" pitchFamily="34" charset="-122"/>
                <a:ea typeface="微软雅黑" panose="020B0503020204020204" pitchFamily="34" charset="-122"/>
              </a:rPr>
              <a:t>作品，为了您和熊猫办公以及原创作者的利益，请勿复制、传播、销售，否则将承担法律责任！熊猫办公将对作品进行维权，按照传播下载次数进行十倍的索取赔偿！</a:t>
            </a:r>
            <a:endParaRPr lang="en-US" altLang="zh-CN" sz="3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300" dirty="0">
                <a:solidFill>
                  <a:schemeClr val="bg1"/>
                </a:solidFill>
                <a:latin typeface="微软雅黑" panose="020B0503020204020204" pitchFamily="34" charset="-122"/>
                <a:ea typeface="微软雅黑" panose="020B0503020204020204" pitchFamily="34" charset="-122"/>
              </a:rPr>
              <a:t>www.tukuppt.com</a:t>
            </a:r>
          </a:p>
        </p:txBody>
      </p:sp>
    </p:spTree>
    <p:extLst>
      <p:ext uri="{BB962C8B-B14F-4D97-AF65-F5344CB8AC3E}">
        <p14:creationId xmlns:p14="http://schemas.microsoft.com/office/powerpoint/2010/main" val="775740211"/>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t>2020/6/4</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ags" Target="../tags/tag4.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slow">
    <p:cove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7246385" y="670715"/>
            <a:ext cx="1307931" cy="200428"/>
            <a:chOff x="8626149" y="409857"/>
            <a:chExt cx="1743908" cy="267237"/>
          </a:xfrm>
          <a:solidFill>
            <a:schemeClr val="accent1"/>
          </a:solidFill>
        </p:grpSpPr>
        <p:sp>
          <p:nvSpPr>
            <p:cNvPr id="8" name="椭圆 7"/>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 name="组合 10"/>
          <p:cNvGrpSpPr/>
          <p:nvPr/>
        </p:nvGrpSpPr>
        <p:grpSpPr>
          <a:xfrm flipH="1">
            <a:off x="588011" y="661251"/>
            <a:ext cx="1307931" cy="200428"/>
            <a:chOff x="8626149" y="409857"/>
            <a:chExt cx="1743908" cy="267237"/>
          </a:xfrm>
          <a:solidFill>
            <a:schemeClr val="accent1"/>
          </a:solidFill>
        </p:grpSpPr>
        <p:sp>
          <p:nvSpPr>
            <p:cNvPr id="12" name="椭圆 11"/>
            <p:cNvSpPr/>
            <p:nvPr/>
          </p:nvSpPr>
          <p:spPr>
            <a:xfrm>
              <a:off x="10102820" y="409857"/>
              <a:ext cx="267237" cy="2672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p:nvSpPr>
          <p:spPr>
            <a:xfrm>
              <a:off x="9331080" y="443263"/>
              <a:ext cx="200428" cy="2004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椭圆 13"/>
            <p:cNvSpPr/>
            <p:nvPr/>
          </p:nvSpPr>
          <p:spPr>
            <a:xfrm>
              <a:off x="8626149" y="476666"/>
              <a:ext cx="133619" cy="1336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占位符 1"/>
          <p:cNvSpPr>
            <a:spLocks noGrp="1"/>
          </p:cNvSpPr>
          <p:nvPr>
            <p:ph type="title"/>
            <p:custDataLst>
              <p:tags r:id="rId13"/>
            </p:custDataLst>
          </p:nvPr>
        </p:nvSpPr>
        <p:spPr>
          <a:xfrm>
            <a:off x="1895942" y="273845"/>
            <a:ext cx="5350445" cy="994172"/>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4767264"/>
            <a:ext cx="2057400" cy="273844"/>
          </a:xfrm>
          <a:prstGeom prst="rect">
            <a:avLst/>
          </a:prstGeom>
        </p:spPr>
        <p:txBody>
          <a:bodyPr vert="horz" lIns="91440" tIns="45720" rIns="91440" bIns="45720" rtlCol="0" anchor="ctr">
            <a:normAutofit/>
          </a:bodyPr>
          <a:lstStyle>
            <a:lvl1pPr algn="l">
              <a:lnSpc>
                <a:spcPct val="120000"/>
              </a:lnSpc>
              <a:defRPr sz="900">
                <a:solidFill>
                  <a:schemeClr val="bg1">
                    <a:lumMod val="50000"/>
                  </a:schemeClr>
                </a:solidFill>
              </a:defRPr>
            </a:lvl1pPr>
          </a:lstStyle>
          <a:p>
            <a:fld id="{D7E32B8C-E81A-4559-905F-EA468C4AE0F6}" type="datetimeFigureOut">
              <a:rPr lang="zh-CN" altLang="en-US" smtClean="0"/>
              <a:t>2020/6/4</a:t>
            </a:fld>
            <a:endParaRPr lang="zh-CN" altLang="en-US"/>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440" tIns="45720" rIns="91440" bIns="45720" rtlCol="0" anchor="ctr">
            <a:normAutofit/>
          </a:bodyPr>
          <a:lstStyle>
            <a:lvl1pPr algn="ctr">
              <a:lnSpc>
                <a:spcPct val="120000"/>
              </a:lnSpc>
              <a:defRPr sz="9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lIns="91440" tIns="45720" rIns="91440" bIns="45720" rtlCol="0" anchor="ctr">
            <a:normAutofit/>
          </a:bodyPr>
          <a:lstStyle>
            <a:lvl1pPr algn="r">
              <a:lnSpc>
                <a:spcPct val="120000"/>
              </a:lnSpc>
              <a:defRPr sz="900">
                <a:solidFill>
                  <a:schemeClr val="bg1">
                    <a:lumMod val="50000"/>
                  </a:schemeClr>
                </a:solidFill>
              </a:defRPr>
            </a:lvl1pPr>
          </a:lstStyle>
          <a:p>
            <a:fld id="{5DC302A8-733F-4FC4-86EA-56C94980066F}" type="slidenum">
              <a:rPr lang="zh-CN" altLang="en-US" smtClean="0"/>
              <a:t>‹#›</a:t>
            </a:fld>
            <a:endParaRPr lang="zh-CN" altLang="en-US"/>
          </a:p>
        </p:txBody>
      </p:sp>
      <p:sp>
        <p:nvSpPr>
          <p:cNvPr id="15"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1" r:id="rId11"/>
  </p:sldLayoutIdLst>
  <p:transition spd="slow">
    <p:cover/>
  </p:transition>
  <p:txStyles>
    <p:titleStyle>
      <a:lvl1pPr algn="ctr" defTabSz="685165" rtl="0" eaLnBrk="1" latinLnBrk="0" hangingPunct="1">
        <a:lnSpc>
          <a:spcPct val="120000"/>
        </a:lnSpc>
        <a:spcBef>
          <a:spcPct val="0"/>
        </a:spcBef>
        <a:buNone/>
        <a:defRPr sz="3300" kern="1200">
          <a:solidFill>
            <a:schemeClr val="tx2"/>
          </a:solidFill>
          <a:latin typeface="+mj-lt"/>
          <a:ea typeface="+mj-ea"/>
          <a:cs typeface="+mj-cs"/>
        </a:defRPr>
      </a:lvl1pPr>
    </p:titleStyle>
    <p:bodyStyle>
      <a:lvl1pPr marL="171450" indent="-171450" algn="l" defTabSz="685165" rtl="0" eaLnBrk="1" latinLnBrk="0" hangingPunct="1">
        <a:lnSpc>
          <a:spcPct val="120000"/>
        </a:lnSpc>
        <a:spcBef>
          <a:spcPts val="75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14350" indent="-171450" algn="l" defTabSz="685165" rtl="0" eaLnBrk="1" latinLnBrk="0" hangingPunct="1">
        <a:lnSpc>
          <a:spcPct val="12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2pPr>
      <a:lvl3pPr marL="8572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3pPr>
      <a:lvl4pPr marL="12001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165" rtl="0" eaLnBrk="1" latinLnBrk="0" hangingPunct="1">
        <a:lnSpc>
          <a:spcPct val="12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165"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165" rtl="0" eaLnBrk="1" latinLnBrk="0" hangingPunct="1">
        <a:defRPr sz="1350" kern="1200">
          <a:solidFill>
            <a:schemeClr val="tx1"/>
          </a:solidFill>
          <a:latin typeface="+mn-lt"/>
          <a:ea typeface="+mn-ea"/>
          <a:cs typeface="+mn-cs"/>
        </a:defRPr>
      </a:lvl1pPr>
      <a:lvl2pPr marL="342900" algn="l" defTabSz="685165" rtl="0" eaLnBrk="1" latinLnBrk="0" hangingPunct="1">
        <a:defRPr sz="1350" kern="1200">
          <a:solidFill>
            <a:schemeClr val="tx1"/>
          </a:solidFill>
          <a:latin typeface="+mn-lt"/>
          <a:ea typeface="+mn-ea"/>
          <a:cs typeface="+mn-cs"/>
        </a:defRPr>
      </a:lvl2pPr>
      <a:lvl3pPr marL="685800" algn="l" defTabSz="685165" rtl="0" eaLnBrk="1" latinLnBrk="0" hangingPunct="1">
        <a:defRPr sz="1350" kern="1200">
          <a:solidFill>
            <a:schemeClr val="tx1"/>
          </a:solidFill>
          <a:latin typeface="+mn-lt"/>
          <a:ea typeface="+mn-ea"/>
          <a:cs typeface="+mn-cs"/>
        </a:defRPr>
      </a:lvl3pPr>
      <a:lvl4pPr marL="1028700" algn="l" defTabSz="685165" rtl="0" eaLnBrk="1" latinLnBrk="0" hangingPunct="1">
        <a:defRPr sz="1350" kern="1200">
          <a:solidFill>
            <a:schemeClr val="tx1"/>
          </a:solidFill>
          <a:latin typeface="+mn-lt"/>
          <a:ea typeface="+mn-ea"/>
          <a:cs typeface="+mn-cs"/>
        </a:defRPr>
      </a:lvl4pPr>
      <a:lvl5pPr marL="1371600" algn="l" defTabSz="685165" rtl="0" eaLnBrk="1" latinLnBrk="0" hangingPunct="1">
        <a:defRPr sz="1350" kern="1200">
          <a:solidFill>
            <a:schemeClr val="tx1"/>
          </a:solidFill>
          <a:latin typeface="+mn-lt"/>
          <a:ea typeface="+mn-ea"/>
          <a:cs typeface="+mn-cs"/>
        </a:defRPr>
      </a:lvl5pPr>
      <a:lvl6pPr marL="1714500" algn="l" defTabSz="685165" rtl="0" eaLnBrk="1" latinLnBrk="0" hangingPunct="1">
        <a:defRPr sz="1350" kern="1200">
          <a:solidFill>
            <a:schemeClr val="tx1"/>
          </a:solidFill>
          <a:latin typeface="+mn-lt"/>
          <a:ea typeface="+mn-ea"/>
          <a:cs typeface="+mn-cs"/>
        </a:defRPr>
      </a:lvl6pPr>
      <a:lvl7pPr marL="2057400" algn="l" defTabSz="685165" rtl="0" eaLnBrk="1" latinLnBrk="0" hangingPunct="1">
        <a:defRPr sz="1350" kern="1200">
          <a:solidFill>
            <a:schemeClr val="tx1"/>
          </a:solidFill>
          <a:latin typeface="+mn-lt"/>
          <a:ea typeface="+mn-ea"/>
          <a:cs typeface="+mn-cs"/>
        </a:defRPr>
      </a:lvl7pPr>
      <a:lvl8pPr marL="2400300" algn="l" defTabSz="685165" rtl="0" eaLnBrk="1" latinLnBrk="0" hangingPunct="1">
        <a:defRPr sz="1350" kern="1200">
          <a:solidFill>
            <a:schemeClr val="tx1"/>
          </a:solidFill>
          <a:latin typeface="+mn-lt"/>
          <a:ea typeface="+mn-ea"/>
          <a:cs typeface="+mn-cs"/>
        </a:defRPr>
      </a:lvl8pPr>
      <a:lvl9pPr marL="2743200" algn="l" defTabSz="68516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xml"/><Relationship Id="rId4"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0.xml"/><Relationship Id="rId4"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2.xml"/><Relationship Id="rId4"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10" Type="http://schemas.openxmlformats.org/officeDocument/2006/relationships/notesSlide" Target="../notesSlides/notesSlide2.xml"/><Relationship Id="rId4" Type="http://schemas.openxmlformats.org/officeDocument/2006/relationships/tags" Target="../tags/tag11.xml"/><Relationship Id="rId9"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22.xml"/><Relationship Id="rId4"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24.xml"/><Relationship Id="rId4"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3.xml"/><Relationship Id="rId4"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7.xml"/><Relationship Id="rId4"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2"/>
            </p:custDataLst>
          </p:nvPr>
        </p:nvSpPr>
        <p:spPr>
          <a:xfrm>
            <a:off x="2166257" y="1557691"/>
            <a:ext cx="4811486" cy="817147"/>
          </a:xfrm>
        </p:spPr>
        <p:txBody>
          <a:bodyPr>
            <a:normAutofit fontScale="90000"/>
          </a:bodyPr>
          <a:lstStyle/>
          <a:p>
            <a:r>
              <a:rPr lang="zh-CN" altLang="en-US" dirty="0"/>
              <a:t>课程信息密度系统实验</a:t>
            </a:r>
            <a:endParaRPr lang="en-US" altLang="zh-CN" dirty="0"/>
          </a:p>
        </p:txBody>
      </p:sp>
      <p:sp>
        <p:nvSpPr>
          <p:cNvPr id="8" name="副标题 7"/>
          <p:cNvSpPr>
            <a:spLocks noGrp="1"/>
          </p:cNvSpPr>
          <p:nvPr>
            <p:ph type="subTitle" idx="1"/>
            <p:custDataLst>
              <p:tags r:id="rId3"/>
            </p:custDataLst>
          </p:nvPr>
        </p:nvSpPr>
        <p:spPr>
          <a:xfrm>
            <a:off x="2166257" y="2768662"/>
            <a:ext cx="4811486" cy="817147"/>
          </a:xfrm>
        </p:spPr>
        <p:txBody>
          <a:bodyPr>
            <a:normAutofit/>
          </a:bodyPr>
          <a:lstStyle/>
          <a:p>
            <a:r>
              <a:rPr lang="zh-CN" altLang="en-US" dirty="0"/>
              <a:t>汇报人：顾伟业</a:t>
            </a:r>
            <a:endParaRPr lang="en-US" altLang="zh-CN" dirty="0"/>
          </a:p>
          <a:p>
            <a:r>
              <a:rPr lang="zh-CN" altLang="en-US" dirty="0"/>
              <a:t>小组成员：顾伟业  曾子欣  唐震怡  李雨佳</a:t>
            </a:r>
            <a:endParaRPr lang="en-US" altLang="zh-CN" dirty="0"/>
          </a:p>
          <a:p>
            <a:endParaRPr lang="en-US" altLang="zh-CN"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398362" y="1454227"/>
            <a:ext cx="4137175" cy="930610"/>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开发环境与开发工具</a:t>
            </a:r>
          </a:p>
        </p:txBody>
      </p:sp>
      <p:sp>
        <p:nvSpPr>
          <p:cNvPr id="4" name="文本框 3"/>
          <p:cNvSpPr txBox="1"/>
          <p:nvPr>
            <p:custDataLst>
              <p:tags r:id="rId3"/>
            </p:custDataLst>
          </p:nvPr>
        </p:nvSpPr>
        <p:spPr>
          <a:xfrm>
            <a:off x="2184394" y="1619480"/>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04</a:t>
            </a:r>
          </a:p>
        </p:txBody>
      </p:sp>
    </p:spTree>
    <p:custDataLst>
      <p:tags r:id="rId1"/>
    </p:custDataLst>
    <p:extLst>
      <p:ext uri="{BB962C8B-B14F-4D97-AF65-F5344CB8AC3E}">
        <p14:creationId xmlns:p14="http://schemas.microsoft.com/office/powerpoint/2010/main" val="63033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456383" y="193806"/>
            <a:ext cx="4248813" cy="415498"/>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开发环境与开发工具</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1484148" y="1161491"/>
            <a:ext cx="5804942" cy="300761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600" dirty="0"/>
              <a:t>Windows10</a:t>
            </a:r>
            <a:r>
              <a:rPr lang="zh-CN" altLang="en-US" sz="1600" dirty="0"/>
              <a:t>环境</a:t>
            </a:r>
            <a:endParaRPr lang="en-US" altLang="zh-CN" sz="1600" dirty="0"/>
          </a:p>
          <a:p>
            <a:pPr marL="285750" indent="-285750">
              <a:lnSpc>
                <a:spcPct val="150000"/>
              </a:lnSpc>
              <a:buFont typeface="Wingdings" panose="05000000000000000000" pitchFamily="2" charset="2"/>
              <a:buChar char="l"/>
            </a:pPr>
            <a:r>
              <a:rPr lang="en-US" altLang="zh-CN" sz="1600" dirty="0"/>
              <a:t>Python</a:t>
            </a:r>
            <a:r>
              <a:rPr lang="zh-CN" altLang="en-US" sz="1600" dirty="0"/>
              <a:t>语言</a:t>
            </a:r>
            <a:endParaRPr lang="en-US" altLang="zh-CN" sz="1600" dirty="0"/>
          </a:p>
          <a:p>
            <a:pPr>
              <a:lnSpc>
                <a:spcPct val="150000"/>
              </a:lnSpc>
            </a:pPr>
            <a:r>
              <a:rPr lang="en-US" altLang="zh-CN" sz="1600" dirty="0"/>
              <a:t>      </a:t>
            </a:r>
            <a:r>
              <a:rPr lang="zh-CN" altLang="en-US" sz="1600" dirty="0"/>
              <a:t>（</a:t>
            </a:r>
            <a:r>
              <a:rPr lang="en-US" altLang="zh-CN" sz="1600" dirty="0"/>
              <a:t>1</a:t>
            </a:r>
            <a:r>
              <a:rPr lang="zh-CN" altLang="en-US" sz="1600" dirty="0"/>
              <a:t>）编写简单快捷</a:t>
            </a:r>
            <a:endParaRPr lang="en-US" altLang="zh-CN" sz="1600" dirty="0"/>
          </a:p>
          <a:p>
            <a:pPr>
              <a:lnSpc>
                <a:spcPct val="150000"/>
              </a:lnSpc>
            </a:pPr>
            <a:r>
              <a:rPr lang="en-US" altLang="zh-CN" sz="1600" dirty="0"/>
              <a:t>      </a:t>
            </a:r>
            <a:r>
              <a:rPr lang="zh-CN" altLang="en-US" sz="1600" dirty="0"/>
              <a:t>（</a:t>
            </a:r>
            <a:r>
              <a:rPr lang="en-US" altLang="zh-CN" sz="1600" dirty="0"/>
              <a:t>2</a:t>
            </a:r>
            <a:r>
              <a:rPr lang="zh-CN" altLang="en-US" sz="1600" dirty="0"/>
              <a:t>）功能强大的库：保证开发效果，提高效率</a:t>
            </a:r>
            <a:endParaRPr lang="en-US" altLang="zh-CN" sz="1600" dirty="0"/>
          </a:p>
          <a:p>
            <a:pPr>
              <a:lnSpc>
                <a:spcPct val="150000"/>
              </a:lnSpc>
            </a:pPr>
            <a:r>
              <a:rPr lang="en-US" altLang="zh-CN" sz="1600" dirty="0"/>
              <a:t>	  --pydub</a:t>
            </a:r>
            <a:r>
              <a:rPr lang="zh-CN" altLang="en-US" sz="1600" dirty="0"/>
              <a:t>：可调用</a:t>
            </a:r>
            <a:r>
              <a:rPr lang="en-US" altLang="zh-CN" sz="1600" dirty="0"/>
              <a:t>ffmpeg</a:t>
            </a:r>
            <a:r>
              <a:rPr lang="zh-CN" altLang="en-US" sz="1600" dirty="0"/>
              <a:t>，快速处理音频</a:t>
            </a:r>
            <a:endParaRPr lang="en-US" altLang="zh-CN" sz="1600" dirty="0"/>
          </a:p>
          <a:p>
            <a:pPr>
              <a:lnSpc>
                <a:spcPct val="150000"/>
              </a:lnSpc>
            </a:pPr>
            <a:r>
              <a:rPr lang="en-US" altLang="zh-CN" sz="1600" dirty="0"/>
              <a:t>	  --ibm_watson</a:t>
            </a:r>
            <a:r>
              <a:rPr lang="zh-CN" altLang="en-US" sz="1600" dirty="0"/>
              <a:t>：直接调用</a:t>
            </a:r>
            <a:r>
              <a:rPr lang="en-US" altLang="zh-CN" sz="1600" dirty="0"/>
              <a:t>Watson Speech to Text</a:t>
            </a:r>
          </a:p>
          <a:p>
            <a:pPr>
              <a:lnSpc>
                <a:spcPct val="150000"/>
              </a:lnSpc>
            </a:pPr>
            <a:r>
              <a:rPr lang="en-US" altLang="zh-CN" sz="1600" dirty="0"/>
              <a:t>	  -- jieba</a:t>
            </a:r>
            <a:r>
              <a:rPr lang="zh-CN" altLang="en-US" sz="1600" dirty="0"/>
              <a:t>：准确，高效</a:t>
            </a:r>
            <a:endParaRPr lang="en-US" altLang="zh-CN" sz="1600" dirty="0"/>
          </a:p>
          <a:p>
            <a:pPr>
              <a:lnSpc>
                <a:spcPct val="150000"/>
              </a:lnSpc>
            </a:pPr>
            <a:r>
              <a:rPr lang="en-US" altLang="zh-CN" sz="1600" dirty="0"/>
              <a:t>	  --pyecharts</a:t>
            </a:r>
            <a:r>
              <a:rPr lang="zh-CN" altLang="en-US" sz="1600" dirty="0"/>
              <a:t>：开源可视化</a:t>
            </a:r>
            <a:r>
              <a:rPr lang="en-US" altLang="zh-CN" sz="1600" dirty="0"/>
              <a:t>JS</a:t>
            </a:r>
            <a:r>
              <a:rPr lang="zh-CN" altLang="en-US" sz="1600" dirty="0"/>
              <a:t>库，多种图形，灵活高效</a:t>
            </a:r>
            <a:endParaRPr lang="en-US" altLang="zh-CN" sz="1600" dirty="0"/>
          </a:p>
        </p:txBody>
      </p:sp>
    </p:spTree>
    <p:extLst>
      <p:ext uri="{BB962C8B-B14F-4D97-AF65-F5344CB8AC3E}">
        <p14:creationId xmlns:p14="http://schemas.microsoft.com/office/powerpoint/2010/main" val="421297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520328"/>
            <a:ext cx="4137175" cy="930610"/>
          </a:xfrm>
          <a:prstGeom prst="rect">
            <a:avLst/>
          </a:prstGeom>
        </p:spPr>
        <p:txBody>
          <a:bodyPr vert="horz" lIns="67500" tIns="35100" rIns="67500" bIns="35100" rtlCol="0" anchor="b">
            <a:normAutofit fontScale="92500" lnSpcReduction="20000"/>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主要功能模块的分析、</a:t>
            </a:r>
            <a:endParaRPr lang="en-US" altLang="zh-CN" sz="3000" dirty="0"/>
          </a:p>
          <a:p>
            <a:pPr algn="l"/>
            <a:r>
              <a:rPr lang="zh-CN" altLang="en-US" sz="3000" dirty="0"/>
              <a:t>设计与实现</a:t>
            </a:r>
          </a:p>
        </p:txBody>
      </p:sp>
      <p:sp>
        <p:nvSpPr>
          <p:cNvPr id="4" name="文本框 3"/>
          <p:cNvSpPr txBox="1"/>
          <p:nvPr>
            <p:custDataLst>
              <p:tags r:id="rId3"/>
            </p:custDataLst>
          </p:nvPr>
        </p:nvSpPr>
        <p:spPr>
          <a:xfrm>
            <a:off x="2129309" y="1443176"/>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416707" y="977396"/>
            <a:ext cx="3465207" cy="2327663"/>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63" tIns="29682" rIns="59363" bIns="29682" rtlCol="0" anchor="ctr"/>
          <a:lstStyle/>
          <a:p>
            <a:pPr algn="ctr"/>
            <a:endParaRPr lang="zh-CN" altLang="en-US" sz="1600" dirty="0">
              <a:ea typeface="方正黑体简体" panose="02010601030101010101" pitchFamily="2" charset="-122"/>
            </a:endParaRPr>
          </a:p>
        </p:txBody>
      </p:sp>
      <p:sp>
        <p:nvSpPr>
          <p:cNvPr id="56" name="TextBox 55"/>
          <p:cNvSpPr txBox="1"/>
          <p:nvPr/>
        </p:nvSpPr>
        <p:spPr>
          <a:xfrm>
            <a:off x="614351" y="1231312"/>
            <a:ext cx="3087317" cy="1952322"/>
          </a:xfrm>
          <a:prstGeom prst="rect">
            <a:avLst/>
          </a:prstGeom>
          <a:noFill/>
        </p:spPr>
        <p:txBody>
          <a:bodyPr wrap="square" lIns="50921" tIns="25460" rIns="50921" bIns="25460" rtlCol="0">
            <a:spAutoFit/>
          </a:bodyPr>
          <a:lstStyle/>
          <a:p>
            <a:pPr>
              <a:lnSpc>
                <a:spcPct val="150000"/>
              </a:lnSpc>
            </a:pPr>
            <a:r>
              <a:rPr lang="zh-CN" altLang="en-US" dirty="0">
                <a:solidFill>
                  <a:schemeClr val="accent6"/>
                </a:solidFill>
                <a:latin typeface="微软雅黑" panose="020B0503020204020204" pitchFamily="34" charset="-122"/>
                <a:ea typeface="微软雅黑" panose="020B0503020204020204" pitchFamily="34" charset="-122"/>
              </a:rPr>
              <a:t>分析：</a:t>
            </a:r>
            <a:endParaRPr lang="en-US" altLang="zh-CN" dirty="0">
              <a:solidFill>
                <a:schemeClr val="accent6"/>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视频的代表性；</a:t>
            </a:r>
            <a:endParaRPr lang="en-US" altLang="zh-CN" dirty="0">
              <a:solidFill>
                <a:schemeClr val="accent6"/>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音频质量</a:t>
            </a:r>
            <a:r>
              <a:rPr lang="en-US" altLang="zh-CN" dirty="0">
                <a:solidFill>
                  <a:schemeClr val="accent6"/>
                </a:solidFill>
                <a:latin typeface="微软雅黑" panose="020B0503020204020204" pitchFamily="34" charset="-122"/>
                <a:ea typeface="微软雅黑" panose="020B0503020204020204" pitchFamily="34" charset="-122"/>
              </a:rPr>
              <a:t>—.wav</a:t>
            </a:r>
            <a:r>
              <a:rPr lang="zh-CN" altLang="en-US" dirty="0">
                <a:solidFill>
                  <a:schemeClr val="accent6"/>
                </a:solidFill>
                <a:latin typeface="微软雅黑" panose="020B0503020204020204" pitchFamily="34" charset="-122"/>
                <a:ea typeface="微软雅黑" panose="020B0503020204020204" pitchFamily="34" charset="-122"/>
              </a:rPr>
              <a:t>；</a:t>
            </a:r>
            <a:endParaRPr lang="en-US" altLang="zh-CN" dirty="0">
              <a:solidFill>
                <a:schemeClr val="accent6"/>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分段</a:t>
            </a:r>
            <a:r>
              <a:rPr lang="en-US" altLang="zh-CN" dirty="0">
                <a:solidFill>
                  <a:schemeClr val="accent6"/>
                </a:solidFill>
                <a:latin typeface="微软雅黑" panose="020B0503020204020204" pitchFamily="34" charset="-122"/>
                <a:ea typeface="微软雅黑" panose="020B0503020204020204" pitchFamily="34" charset="-122"/>
              </a:rPr>
              <a:t>—</a:t>
            </a:r>
            <a:r>
              <a:rPr lang="zh-CN" altLang="en-US" dirty="0">
                <a:solidFill>
                  <a:schemeClr val="accent6"/>
                </a:solidFill>
                <a:latin typeface="微软雅黑" panose="020B0503020204020204" pitchFamily="34" charset="-122"/>
                <a:ea typeface="微软雅黑" panose="020B0503020204020204" pitchFamily="34" charset="-122"/>
              </a:rPr>
              <a:t>考虑效率与实际需要；</a:t>
            </a:r>
            <a:endParaRPr lang="en-US" altLang="zh-CN" dirty="0">
              <a:solidFill>
                <a:schemeClr val="accent6"/>
              </a:solidFill>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音频转换的准确率</a:t>
            </a:r>
            <a:r>
              <a:rPr lang="en-US" altLang="zh-CN" dirty="0">
                <a:solidFill>
                  <a:schemeClr val="accent6"/>
                </a:solidFill>
                <a:latin typeface="微软雅黑" panose="020B0503020204020204" pitchFamily="34" charset="-122"/>
                <a:ea typeface="微软雅黑" panose="020B0503020204020204" pitchFamily="34" charset="-122"/>
              </a:rPr>
              <a:t>—IBM Watson Speech to Text</a:t>
            </a:r>
          </a:p>
        </p:txBody>
      </p:sp>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信息资源选择与采集模块</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4572000" y="889296"/>
            <a:ext cx="4166969" cy="4110292"/>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视频选取</a:t>
            </a:r>
            <a:endParaRPr lang="en-US" altLang="zh-CN" dirty="0"/>
          </a:p>
          <a:p>
            <a:pPr>
              <a:lnSpc>
                <a:spcPct val="150000"/>
              </a:lnSpc>
            </a:pPr>
            <a:r>
              <a:rPr lang="en-US" altLang="zh-CN" dirty="0"/>
              <a:t>       </a:t>
            </a:r>
            <a:r>
              <a:rPr lang="zh-CN" altLang="en-US" dirty="0"/>
              <a:t>信息服务学（</a:t>
            </a:r>
            <a:r>
              <a:rPr lang="en-US" altLang="zh-CN" dirty="0"/>
              <a:t>2</a:t>
            </a:r>
            <a:r>
              <a:rPr lang="zh-CN" altLang="en-US" dirty="0"/>
              <a:t>节）</a:t>
            </a:r>
            <a:r>
              <a:rPr lang="en-US" altLang="zh-CN" dirty="0"/>
              <a:t>+</a:t>
            </a:r>
            <a:r>
              <a:rPr lang="zh-CN" altLang="en-US" dirty="0"/>
              <a:t>太空探索（</a:t>
            </a:r>
            <a:r>
              <a:rPr lang="en-US" altLang="zh-CN" dirty="0"/>
              <a:t>2</a:t>
            </a:r>
            <a:r>
              <a:rPr lang="zh-CN" altLang="en-US" dirty="0"/>
              <a:t>节）</a:t>
            </a:r>
            <a:endParaRPr lang="en-US" altLang="zh-CN" dirty="0"/>
          </a:p>
          <a:p>
            <a:pPr marL="285750" indent="-285750">
              <a:lnSpc>
                <a:spcPct val="150000"/>
              </a:lnSpc>
              <a:buFont typeface="Wingdings" panose="05000000000000000000" pitchFamily="2" charset="2"/>
              <a:buChar char="ü"/>
            </a:pPr>
            <a:r>
              <a:rPr lang="zh-CN" altLang="en-US" dirty="0"/>
              <a:t>音频提取（</a:t>
            </a:r>
            <a:r>
              <a:rPr lang="en-US" altLang="zh-CN" dirty="0"/>
              <a:t>.mp4</a:t>
            </a:r>
            <a:r>
              <a:rPr lang="en-US" altLang="zh-CN" dirty="0">
                <a:sym typeface="Wingdings" panose="05000000000000000000" pitchFamily="2" charset="2"/>
              </a:rPr>
              <a:t>.wav</a:t>
            </a:r>
            <a:r>
              <a:rPr lang="zh-CN" altLang="en-US" dirty="0"/>
              <a:t>）</a:t>
            </a:r>
            <a:endParaRPr lang="en-US" altLang="zh-CN" dirty="0"/>
          </a:p>
          <a:p>
            <a:pPr>
              <a:lnSpc>
                <a:spcPct val="150000"/>
              </a:lnSpc>
            </a:pPr>
            <a:r>
              <a:rPr lang="en-US" altLang="zh-CN" dirty="0"/>
              <a:t>       glob + os </a:t>
            </a:r>
            <a:r>
              <a:rPr lang="zh-CN" altLang="en-US" dirty="0"/>
              <a:t>模块匹配文件</a:t>
            </a:r>
            <a:endParaRPr lang="en-US" altLang="zh-CN" dirty="0"/>
          </a:p>
          <a:p>
            <a:pPr>
              <a:lnSpc>
                <a:spcPct val="150000"/>
              </a:lnSpc>
            </a:pPr>
            <a:r>
              <a:rPr lang="en-US" altLang="zh-CN" dirty="0"/>
              <a:t>       </a:t>
            </a:r>
            <a:r>
              <a:rPr lang="zh-CN" altLang="en-US" dirty="0"/>
              <a:t>调用依赖于</a:t>
            </a:r>
            <a:r>
              <a:rPr lang="en-US" altLang="zh-CN" dirty="0"/>
              <a:t>ffmpeg</a:t>
            </a:r>
            <a:r>
              <a:rPr lang="zh-CN" altLang="en-US" dirty="0"/>
              <a:t>的</a:t>
            </a:r>
            <a:r>
              <a:rPr lang="en-US" altLang="zh-CN" dirty="0"/>
              <a:t>AudioSegment</a:t>
            </a:r>
            <a:r>
              <a:rPr lang="zh-CN" altLang="en-US" dirty="0"/>
              <a:t>进行音频提取</a:t>
            </a:r>
            <a:endParaRPr lang="en-US" altLang="zh-CN" dirty="0"/>
          </a:p>
          <a:p>
            <a:pPr marL="285750" indent="-285750">
              <a:lnSpc>
                <a:spcPct val="150000"/>
              </a:lnSpc>
              <a:buFont typeface="Wingdings" panose="05000000000000000000" pitchFamily="2" charset="2"/>
              <a:buChar char="ü"/>
            </a:pPr>
            <a:r>
              <a:rPr lang="zh-CN" altLang="en-US" dirty="0"/>
              <a:t>音频切分</a:t>
            </a:r>
            <a:endParaRPr lang="en-US" altLang="zh-CN" dirty="0"/>
          </a:p>
          <a:p>
            <a:pPr>
              <a:lnSpc>
                <a:spcPct val="150000"/>
              </a:lnSpc>
            </a:pPr>
            <a:r>
              <a:rPr lang="en-US" altLang="zh-CN" dirty="0"/>
              <a:t>        </a:t>
            </a:r>
            <a:r>
              <a:rPr lang="zh-CN" altLang="en-US" dirty="0"/>
              <a:t>抽取音频参数，将二进制转化为数组</a:t>
            </a:r>
            <a:endParaRPr lang="en-US" altLang="zh-CN" dirty="0"/>
          </a:p>
          <a:p>
            <a:pPr>
              <a:lnSpc>
                <a:spcPct val="150000"/>
              </a:lnSpc>
            </a:pPr>
            <a:r>
              <a:rPr lang="en-US" altLang="zh-CN" dirty="0"/>
              <a:t>        </a:t>
            </a:r>
            <a:r>
              <a:rPr lang="zh-CN" altLang="en-US" dirty="0"/>
              <a:t>计算切分起止时间</a:t>
            </a:r>
            <a:endParaRPr lang="en-US" altLang="zh-CN" dirty="0"/>
          </a:p>
          <a:p>
            <a:pPr marL="285750" indent="-285750">
              <a:lnSpc>
                <a:spcPct val="150000"/>
              </a:lnSpc>
              <a:buFont typeface="Wingdings" panose="05000000000000000000" pitchFamily="2" charset="2"/>
              <a:buChar char="ü"/>
            </a:pPr>
            <a:r>
              <a:rPr lang="zh-CN" altLang="en-US" dirty="0"/>
              <a:t>音频转文字</a:t>
            </a:r>
            <a:endParaRPr lang="en-US" altLang="zh-CN" dirty="0"/>
          </a:p>
          <a:p>
            <a:pPr>
              <a:lnSpc>
                <a:spcPct val="150000"/>
              </a:lnSpc>
            </a:pPr>
            <a:r>
              <a:rPr lang="en-US" altLang="zh-CN" dirty="0"/>
              <a:t>        </a:t>
            </a:r>
            <a:r>
              <a:rPr lang="zh-CN" altLang="en-US" dirty="0"/>
              <a:t>调用</a:t>
            </a:r>
            <a:r>
              <a:rPr lang="en-US" altLang="zh-CN" dirty="0"/>
              <a:t>ibm_watson</a:t>
            </a:r>
            <a:r>
              <a:rPr lang="zh-CN" altLang="en-US" dirty="0"/>
              <a:t>相关模块</a:t>
            </a:r>
            <a:endParaRPr lang="en-US" altLang="zh-CN" dirty="0"/>
          </a:p>
          <a:p>
            <a:pPr marL="285750" indent="-285750">
              <a:lnSpc>
                <a:spcPct val="150000"/>
              </a:lnSpc>
              <a:buFont typeface="Wingdings" panose="05000000000000000000" pitchFamily="2" charset="2"/>
              <a:buChar char="ü"/>
            </a:pPr>
            <a:r>
              <a:rPr lang="zh-CN" altLang="en-US" dirty="0"/>
              <a:t>内容提取</a:t>
            </a:r>
            <a:endParaRPr lang="en-US" altLang="zh-CN" dirty="0"/>
          </a:p>
          <a:p>
            <a:pPr>
              <a:lnSpc>
                <a:spcPct val="150000"/>
              </a:lnSpc>
            </a:pPr>
            <a:r>
              <a:rPr lang="en-US" altLang="zh-CN" dirty="0"/>
              <a:t>        </a:t>
            </a:r>
            <a:r>
              <a:rPr lang="zh-CN" altLang="en-US" dirty="0"/>
              <a:t>循环查找包含“</a:t>
            </a:r>
            <a:r>
              <a:rPr lang="en-US" altLang="zh-CN" dirty="0"/>
              <a:t>transcript</a:t>
            </a:r>
            <a:r>
              <a:rPr lang="zh-CN" altLang="en-US" dirty="0"/>
              <a:t>”行</a:t>
            </a:r>
            <a:r>
              <a:rPr lang="en-US" altLang="zh-CN" dirty="0"/>
              <a:t>+</a:t>
            </a:r>
            <a:r>
              <a:rPr lang="zh-CN" altLang="en-US" dirty="0"/>
              <a:t>切片</a:t>
            </a:r>
            <a:endParaRPr lang="en-US" altLang="zh-CN" dirty="0"/>
          </a:p>
        </p:txBody>
      </p:sp>
      <p:pic>
        <p:nvPicPr>
          <p:cNvPr id="35" name="图片 34">
            <a:extLst>
              <a:ext uri="{FF2B5EF4-FFF2-40B4-BE49-F238E27FC236}">
                <a16:creationId xmlns:a16="http://schemas.microsoft.com/office/drawing/2014/main" id="{A76D89BC-5D11-465F-8C23-F361C28B63BF}"/>
              </a:ext>
            </a:extLst>
          </p:cNvPr>
          <p:cNvPicPr/>
          <p:nvPr/>
        </p:nvPicPr>
        <p:blipFill>
          <a:blip r:embed="rId3"/>
          <a:stretch>
            <a:fillRect/>
          </a:stretch>
        </p:blipFill>
        <p:spPr>
          <a:xfrm>
            <a:off x="1272924" y="3732116"/>
            <a:ext cx="2474341" cy="1226498"/>
          </a:xfrm>
          <a:prstGeom prst="rect">
            <a:avLst/>
          </a:prstGeom>
        </p:spPr>
      </p:pic>
      <p:cxnSp>
        <p:nvCxnSpPr>
          <p:cNvPr id="14" name="直接箭头连接符 13">
            <a:extLst>
              <a:ext uri="{FF2B5EF4-FFF2-40B4-BE49-F238E27FC236}">
                <a16:creationId xmlns:a16="http://schemas.microsoft.com/office/drawing/2014/main" id="{BEF871DE-33CA-414C-9C87-13BF5A5C9032}"/>
              </a:ext>
            </a:extLst>
          </p:cNvPr>
          <p:cNvCxnSpPr>
            <a:cxnSpLocks/>
          </p:cNvCxnSpPr>
          <p:nvPr/>
        </p:nvCxnSpPr>
        <p:spPr>
          <a:xfrm flipH="1">
            <a:off x="3404212" y="3912188"/>
            <a:ext cx="1176578" cy="2852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3045035" y="1059532"/>
            <a:ext cx="3465207" cy="1104791"/>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63" tIns="29682" rIns="59363" bIns="29682" rtlCol="0" anchor="ctr"/>
          <a:lstStyle/>
          <a:p>
            <a:pPr algn="ctr"/>
            <a:endParaRPr lang="zh-CN" altLang="en-US" sz="1600" dirty="0">
              <a:ea typeface="方正黑体简体" panose="02010601030101010101" pitchFamily="2" charset="-122"/>
            </a:endParaRPr>
          </a:p>
        </p:txBody>
      </p:sp>
      <p:sp>
        <p:nvSpPr>
          <p:cNvPr id="56" name="TextBox 55"/>
          <p:cNvSpPr txBox="1"/>
          <p:nvPr/>
        </p:nvSpPr>
        <p:spPr>
          <a:xfrm>
            <a:off x="3422925" y="1134073"/>
            <a:ext cx="3087317" cy="949612"/>
          </a:xfrm>
          <a:prstGeom prst="rect">
            <a:avLst/>
          </a:prstGeom>
          <a:noFill/>
        </p:spPr>
        <p:txBody>
          <a:bodyPr wrap="square" lIns="50921" tIns="25460" rIns="50921" bIns="25460" rtlCol="0">
            <a:spAutoFit/>
          </a:bodyPr>
          <a:lstStyle/>
          <a:p>
            <a:pPr>
              <a:lnSpc>
                <a:spcPct val="150000"/>
              </a:lnSpc>
            </a:pPr>
            <a:r>
              <a:rPr lang="zh-CN" altLang="en-US" dirty="0">
                <a:solidFill>
                  <a:schemeClr val="accent6"/>
                </a:solidFill>
                <a:latin typeface="微软雅黑" panose="020B0503020204020204" pitchFamily="34" charset="-122"/>
                <a:ea typeface="微软雅黑" panose="020B0503020204020204" pitchFamily="34" charset="-122"/>
              </a:rPr>
              <a:t>分析：</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语料处理：分词</a:t>
            </a:r>
            <a:r>
              <a:rPr lang="en-US" altLang="zh-CN" dirty="0">
                <a:solidFill>
                  <a:schemeClr val="accent6"/>
                </a:solidFill>
                <a:latin typeface="微软雅黑" panose="020B0503020204020204" pitchFamily="34" charset="-122"/>
                <a:ea typeface="微软雅黑" panose="020B0503020204020204" pitchFamily="34" charset="-122"/>
              </a:rPr>
              <a:t>+</a:t>
            </a:r>
            <a:r>
              <a:rPr lang="zh-CN" altLang="en-US" dirty="0">
                <a:solidFill>
                  <a:schemeClr val="accent6"/>
                </a:solidFill>
                <a:latin typeface="微软雅黑" panose="020B0503020204020204" pitchFamily="34" charset="-122"/>
                <a:ea typeface="微软雅黑" panose="020B0503020204020204" pitchFamily="34" charset="-122"/>
              </a:rPr>
              <a:t>停用词</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倒排档索引</a:t>
            </a:r>
            <a:endParaRPr lang="en-US" altLang="zh-CN" dirty="0">
              <a:solidFill>
                <a:schemeClr val="accent6"/>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标引处理模块</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数据库创建与维护</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416707" y="2026028"/>
            <a:ext cx="4166969" cy="682431"/>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分词处理与建立倒排档</a:t>
            </a:r>
            <a:endParaRPr lang="en-US" altLang="zh-CN" dirty="0"/>
          </a:p>
        </p:txBody>
      </p:sp>
      <p:sp>
        <p:nvSpPr>
          <p:cNvPr id="2" name="文本框 1">
            <a:extLst>
              <a:ext uri="{FF2B5EF4-FFF2-40B4-BE49-F238E27FC236}">
                <a16:creationId xmlns:a16="http://schemas.microsoft.com/office/drawing/2014/main" id="{6102102E-9F87-4703-90EE-A73A7FA1B4CE}"/>
              </a:ext>
            </a:extLst>
          </p:cNvPr>
          <p:cNvSpPr txBox="1"/>
          <p:nvPr/>
        </p:nvSpPr>
        <p:spPr>
          <a:xfrm>
            <a:off x="331914" y="2765280"/>
            <a:ext cx="1325942" cy="300082"/>
          </a:xfrm>
          <a:prstGeom prst="rect">
            <a:avLst/>
          </a:prstGeom>
          <a:noFill/>
        </p:spPr>
        <p:txBody>
          <a:bodyPr wrap="square" rtlCol="0">
            <a:spAutoFit/>
          </a:bodyPr>
          <a:lstStyle/>
          <a:p>
            <a:r>
              <a:rPr lang="zh-CN" altLang="en-US" dirty="0"/>
              <a:t>（</a:t>
            </a:r>
            <a:r>
              <a:rPr lang="en-US" altLang="zh-CN" dirty="0"/>
              <a:t>1</a:t>
            </a:r>
            <a:r>
              <a:rPr lang="zh-CN" altLang="en-US" dirty="0"/>
              <a:t>）主函数</a:t>
            </a:r>
          </a:p>
        </p:txBody>
      </p:sp>
      <p:pic>
        <p:nvPicPr>
          <p:cNvPr id="10" name="图片 9">
            <a:extLst>
              <a:ext uri="{FF2B5EF4-FFF2-40B4-BE49-F238E27FC236}">
                <a16:creationId xmlns:a16="http://schemas.microsoft.com/office/drawing/2014/main" id="{5A15FD3E-CAA1-417C-9CB5-5C9A2A860F2C}"/>
              </a:ext>
            </a:extLst>
          </p:cNvPr>
          <p:cNvPicPr/>
          <p:nvPr/>
        </p:nvPicPr>
        <p:blipFill rotWithShape="1">
          <a:blip r:embed="rId3"/>
          <a:srcRect b="8004"/>
          <a:stretch/>
        </p:blipFill>
        <p:spPr>
          <a:xfrm>
            <a:off x="1657856" y="2765280"/>
            <a:ext cx="3275330" cy="2235056"/>
          </a:xfrm>
          <a:prstGeom prst="rect">
            <a:avLst/>
          </a:prstGeom>
        </p:spPr>
      </p:pic>
      <p:sp>
        <p:nvSpPr>
          <p:cNvPr id="12" name="文本框 11">
            <a:extLst>
              <a:ext uri="{FF2B5EF4-FFF2-40B4-BE49-F238E27FC236}">
                <a16:creationId xmlns:a16="http://schemas.microsoft.com/office/drawing/2014/main" id="{9EDB36ED-5B9A-4C50-8466-79919DF4B10D}"/>
              </a:ext>
            </a:extLst>
          </p:cNvPr>
          <p:cNvSpPr txBox="1"/>
          <p:nvPr/>
        </p:nvSpPr>
        <p:spPr>
          <a:xfrm>
            <a:off x="5436971" y="2708459"/>
            <a:ext cx="2930149" cy="1305678"/>
          </a:xfrm>
          <a:prstGeom prst="rect">
            <a:avLst/>
          </a:prstGeom>
          <a:noFill/>
        </p:spPr>
        <p:txBody>
          <a:bodyPr wrap="square" rtlCol="0">
            <a:spAutoFit/>
          </a:bodyPr>
          <a:lstStyle/>
          <a:p>
            <a:pPr>
              <a:lnSpc>
                <a:spcPct val="150000"/>
              </a:lnSpc>
            </a:pPr>
            <a:r>
              <a:rPr lang="zh-CN" altLang="en-US" dirty="0"/>
              <a:t>（</a:t>
            </a:r>
            <a:r>
              <a:rPr lang="en-US" altLang="zh-CN" dirty="0"/>
              <a:t>2</a:t>
            </a:r>
            <a:r>
              <a:rPr lang="zh-CN" altLang="en-US" dirty="0"/>
              <a:t>）停用词表</a:t>
            </a:r>
            <a:endParaRPr lang="en-US" altLang="zh-CN" dirty="0"/>
          </a:p>
          <a:p>
            <a:pPr>
              <a:lnSpc>
                <a:spcPct val="150000"/>
              </a:lnSpc>
            </a:pPr>
            <a:r>
              <a:rPr lang="zh-CN" altLang="en-US" dirty="0"/>
              <a:t>（</a:t>
            </a:r>
            <a:r>
              <a:rPr lang="en-US" altLang="zh-CN" dirty="0"/>
              <a:t>3</a:t>
            </a:r>
            <a:r>
              <a:rPr lang="zh-CN" altLang="en-US" dirty="0"/>
              <a:t>）读取和存储文件</a:t>
            </a:r>
            <a:endParaRPr lang="en-US" altLang="zh-CN" dirty="0"/>
          </a:p>
          <a:p>
            <a:pPr>
              <a:lnSpc>
                <a:spcPct val="150000"/>
              </a:lnSpc>
            </a:pPr>
            <a:r>
              <a:rPr lang="zh-CN" altLang="en-US" dirty="0"/>
              <a:t>（</a:t>
            </a:r>
            <a:r>
              <a:rPr lang="en-US" altLang="zh-CN" dirty="0"/>
              <a:t>4</a:t>
            </a:r>
            <a:r>
              <a:rPr lang="zh-CN" altLang="en-US" dirty="0"/>
              <a:t>）分词和建立倒排档索引函数（见下页）</a:t>
            </a:r>
            <a:endParaRPr lang="en-US" altLang="zh-CN" dirty="0"/>
          </a:p>
        </p:txBody>
      </p:sp>
      <p:pic>
        <p:nvPicPr>
          <p:cNvPr id="3" name="图片 2">
            <a:extLst>
              <a:ext uri="{FF2B5EF4-FFF2-40B4-BE49-F238E27FC236}">
                <a16:creationId xmlns:a16="http://schemas.microsoft.com/office/drawing/2014/main" id="{DA6C9EB9-B03D-49E8-8DED-71CB757A0021}"/>
              </a:ext>
            </a:extLst>
          </p:cNvPr>
          <p:cNvPicPr>
            <a:picLocks noChangeAspect="1"/>
          </p:cNvPicPr>
          <p:nvPr/>
        </p:nvPicPr>
        <p:blipFill rotWithShape="1">
          <a:blip r:embed="rId4"/>
          <a:srcRect b="51079"/>
          <a:stretch/>
        </p:blipFill>
        <p:spPr>
          <a:xfrm>
            <a:off x="5311552" y="4386944"/>
            <a:ext cx="3180988" cy="148639"/>
          </a:xfrm>
          <a:prstGeom prst="rect">
            <a:avLst/>
          </a:prstGeom>
        </p:spPr>
      </p:pic>
      <p:cxnSp>
        <p:nvCxnSpPr>
          <p:cNvPr id="6" name="直接箭头连接符 5">
            <a:extLst>
              <a:ext uri="{FF2B5EF4-FFF2-40B4-BE49-F238E27FC236}">
                <a16:creationId xmlns:a16="http://schemas.microsoft.com/office/drawing/2014/main" id="{EC816B94-D0BD-4F66-82D2-61D6E074AC4B}"/>
              </a:ext>
            </a:extLst>
          </p:cNvPr>
          <p:cNvCxnSpPr>
            <a:cxnSpLocks/>
            <a:endCxn id="3" idx="1"/>
          </p:cNvCxnSpPr>
          <p:nvPr/>
        </p:nvCxnSpPr>
        <p:spPr>
          <a:xfrm flipV="1">
            <a:off x="3771112" y="4461264"/>
            <a:ext cx="1540440" cy="22424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46598" y="146920"/>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标引处理模块</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数据库创建与维护</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rot="16200000">
            <a:off x="-238006" y="289958"/>
            <a:ext cx="774562" cy="194645"/>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801102" y="1481695"/>
            <a:ext cx="2930149" cy="682431"/>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分词处理与建立倒排档（续）</a:t>
            </a:r>
            <a:endParaRPr lang="en-US" altLang="zh-CN" dirty="0"/>
          </a:p>
        </p:txBody>
      </p:sp>
      <p:sp>
        <p:nvSpPr>
          <p:cNvPr id="12" name="文本框 11">
            <a:extLst>
              <a:ext uri="{FF2B5EF4-FFF2-40B4-BE49-F238E27FC236}">
                <a16:creationId xmlns:a16="http://schemas.microsoft.com/office/drawing/2014/main" id="{9EDB36ED-5B9A-4C50-8466-79919DF4B10D}"/>
              </a:ext>
            </a:extLst>
          </p:cNvPr>
          <p:cNvSpPr txBox="1"/>
          <p:nvPr/>
        </p:nvSpPr>
        <p:spPr>
          <a:xfrm>
            <a:off x="723983" y="2164126"/>
            <a:ext cx="2930149" cy="682431"/>
          </a:xfrm>
          <a:prstGeom prst="rect">
            <a:avLst/>
          </a:prstGeom>
          <a:noFill/>
        </p:spPr>
        <p:txBody>
          <a:bodyPr wrap="square" rtlCol="0">
            <a:spAutoFit/>
          </a:bodyPr>
          <a:lstStyle/>
          <a:p>
            <a:pPr>
              <a:lnSpc>
                <a:spcPct val="150000"/>
              </a:lnSpc>
            </a:pPr>
            <a:r>
              <a:rPr lang="zh-CN" altLang="en-US" dirty="0"/>
              <a:t>（</a:t>
            </a:r>
            <a:r>
              <a:rPr lang="en-US" altLang="zh-CN" dirty="0"/>
              <a:t>4</a:t>
            </a:r>
            <a:r>
              <a:rPr lang="zh-CN" altLang="en-US" dirty="0"/>
              <a:t>）分词和建立倒排档索引函数（见下页）</a:t>
            </a:r>
            <a:endParaRPr lang="en-US" altLang="zh-CN" dirty="0"/>
          </a:p>
        </p:txBody>
      </p:sp>
      <p:pic>
        <p:nvPicPr>
          <p:cNvPr id="13" name="图片 12">
            <a:extLst>
              <a:ext uri="{FF2B5EF4-FFF2-40B4-BE49-F238E27FC236}">
                <a16:creationId xmlns:a16="http://schemas.microsoft.com/office/drawing/2014/main" id="{6B71E919-9CD8-46A6-AE95-E9CA27705B11}"/>
              </a:ext>
            </a:extLst>
          </p:cNvPr>
          <p:cNvPicPr/>
          <p:nvPr/>
        </p:nvPicPr>
        <p:blipFill>
          <a:blip r:embed="rId3"/>
          <a:stretch>
            <a:fillRect/>
          </a:stretch>
        </p:blipFill>
        <p:spPr>
          <a:xfrm>
            <a:off x="5256951" y="146920"/>
            <a:ext cx="3547745" cy="4686300"/>
          </a:xfrm>
          <a:prstGeom prst="rect">
            <a:avLst/>
          </a:prstGeom>
        </p:spPr>
      </p:pic>
      <p:pic>
        <p:nvPicPr>
          <p:cNvPr id="2" name="图片 1">
            <a:extLst>
              <a:ext uri="{FF2B5EF4-FFF2-40B4-BE49-F238E27FC236}">
                <a16:creationId xmlns:a16="http://schemas.microsoft.com/office/drawing/2014/main" id="{5D735D4B-21A5-40B0-9DC9-B39B1ADFE2A5}"/>
              </a:ext>
            </a:extLst>
          </p:cNvPr>
          <p:cNvPicPr>
            <a:picLocks noChangeAspect="1"/>
          </p:cNvPicPr>
          <p:nvPr/>
        </p:nvPicPr>
        <p:blipFill>
          <a:blip r:embed="rId4"/>
          <a:stretch>
            <a:fillRect/>
          </a:stretch>
        </p:blipFill>
        <p:spPr>
          <a:xfrm>
            <a:off x="124049" y="3134247"/>
            <a:ext cx="5060074" cy="1862333"/>
          </a:xfrm>
          <a:prstGeom prst="rect">
            <a:avLst/>
          </a:prstGeom>
        </p:spPr>
      </p:pic>
    </p:spTree>
    <p:extLst>
      <p:ext uri="{BB962C8B-B14F-4D97-AF65-F5344CB8AC3E}">
        <p14:creationId xmlns:p14="http://schemas.microsoft.com/office/powerpoint/2010/main" val="342282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416707" y="1241801"/>
            <a:ext cx="3465207" cy="3098845"/>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63" tIns="29682" rIns="59363" bIns="29682" rtlCol="0" anchor="ctr"/>
          <a:lstStyle/>
          <a:p>
            <a:pPr algn="ctr"/>
            <a:endParaRPr lang="zh-CN" altLang="en-US" sz="1600" dirty="0">
              <a:ea typeface="方正黑体简体" panose="02010601030101010101" pitchFamily="2" charset="-122"/>
            </a:endParaRPr>
          </a:p>
        </p:txBody>
      </p:sp>
      <p:sp>
        <p:nvSpPr>
          <p:cNvPr id="56" name="TextBox 55"/>
          <p:cNvSpPr txBox="1"/>
          <p:nvPr/>
        </p:nvSpPr>
        <p:spPr>
          <a:xfrm>
            <a:off x="794597" y="1653828"/>
            <a:ext cx="3087317" cy="2196107"/>
          </a:xfrm>
          <a:prstGeom prst="rect">
            <a:avLst/>
          </a:prstGeom>
          <a:noFill/>
        </p:spPr>
        <p:txBody>
          <a:bodyPr wrap="square" lIns="50921" tIns="25460" rIns="50921" bIns="25460" rtlCol="0">
            <a:spAutoFit/>
          </a:bodyPr>
          <a:lstStyle/>
          <a:p>
            <a:pPr>
              <a:lnSpc>
                <a:spcPct val="150000"/>
              </a:lnSpc>
            </a:pPr>
            <a:r>
              <a:rPr lang="zh-CN" altLang="en-US" dirty="0">
                <a:solidFill>
                  <a:schemeClr val="accent6"/>
                </a:solidFill>
                <a:latin typeface="微软雅黑" panose="020B0503020204020204" pitchFamily="34" charset="-122"/>
                <a:ea typeface="微软雅黑" panose="020B0503020204020204" pitchFamily="34" charset="-122"/>
              </a:rPr>
              <a:t>分析：</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检索式分词</a:t>
            </a:r>
            <a:r>
              <a:rPr lang="en-US" altLang="zh-CN" dirty="0">
                <a:solidFill>
                  <a:schemeClr val="accent6"/>
                </a:solidFill>
                <a:latin typeface="微软雅黑" panose="020B0503020204020204" pitchFamily="34" charset="-122"/>
                <a:ea typeface="微软雅黑" panose="020B0503020204020204" pitchFamily="34" charset="-122"/>
              </a:rPr>
              <a:t>+</a:t>
            </a:r>
            <a:r>
              <a:rPr lang="zh-CN" altLang="en-US" dirty="0">
                <a:solidFill>
                  <a:schemeClr val="accent6"/>
                </a:solidFill>
                <a:latin typeface="微软雅黑" panose="020B0503020204020204" pitchFamily="34" charset="-122"/>
                <a:ea typeface="微软雅黑" panose="020B0503020204020204" pitchFamily="34" charset="-122"/>
              </a:rPr>
              <a:t>停用词表</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计算相关信息密度</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可能出现密度结果，需要不同排序方式</a:t>
            </a:r>
            <a:endParaRPr lang="en-US" altLang="zh-CN" dirty="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dirty="0">
                <a:solidFill>
                  <a:schemeClr val="accent6"/>
                </a:solidFill>
                <a:latin typeface="微软雅黑" panose="020B0503020204020204" pitchFamily="34" charset="-122"/>
                <a:ea typeface="微软雅黑" panose="020B0503020204020204" pitchFamily="34" charset="-122"/>
              </a:rPr>
              <a:t>单一视频的密度分布输出（可视化折线图）</a:t>
            </a:r>
            <a:endParaRPr lang="en-US" altLang="zh-CN" dirty="0">
              <a:solidFill>
                <a:schemeClr val="accent6"/>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4572000" y="889296"/>
            <a:ext cx="4166969" cy="994055"/>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计算文档相关词数与统计各时段相关密度</a:t>
            </a:r>
            <a:endParaRPr lang="en-US" altLang="zh-CN" dirty="0"/>
          </a:p>
          <a:p>
            <a:pPr>
              <a:lnSpc>
                <a:spcPct val="150000"/>
              </a:lnSpc>
            </a:pPr>
            <a:r>
              <a:rPr lang="zh-CN" altLang="en-US" dirty="0"/>
              <a:t>（</a:t>
            </a:r>
            <a:r>
              <a:rPr lang="en-US" altLang="zh-CN" dirty="0"/>
              <a:t>1</a:t>
            </a:r>
            <a:r>
              <a:rPr lang="zh-CN" altLang="en-US" dirty="0"/>
              <a:t>）</a:t>
            </a:r>
            <a:r>
              <a:rPr lang="en-US" altLang="zh-CN" dirty="0"/>
              <a:t>search()</a:t>
            </a:r>
            <a:r>
              <a:rPr lang="zh-CN" altLang="en-US" dirty="0"/>
              <a:t>函数</a:t>
            </a:r>
            <a:r>
              <a:rPr lang="en-US" altLang="zh-CN" dirty="0"/>
              <a:t>—</a:t>
            </a:r>
            <a:r>
              <a:rPr lang="zh-CN" altLang="en-US" dirty="0"/>
              <a:t>布尔匹配</a:t>
            </a:r>
            <a:endParaRPr lang="en-US" altLang="zh-CN" dirty="0"/>
          </a:p>
        </p:txBody>
      </p:sp>
      <p:pic>
        <p:nvPicPr>
          <p:cNvPr id="10" name="图片 9">
            <a:extLst>
              <a:ext uri="{FF2B5EF4-FFF2-40B4-BE49-F238E27FC236}">
                <a16:creationId xmlns:a16="http://schemas.microsoft.com/office/drawing/2014/main" id="{6BFE0393-3B47-46A8-BF6C-1FAC73E9DF55}"/>
              </a:ext>
            </a:extLst>
          </p:cNvPr>
          <p:cNvPicPr/>
          <p:nvPr/>
        </p:nvPicPr>
        <p:blipFill rotWithShape="1">
          <a:blip r:embed="rId3"/>
          <a:srcRect b="42291"/>
          <a:stretch/>
        </p:blipFill>
        <p:spPr>
          <a:xfrm>
            <a:off x="4852217" y="1905582"/>
            <a:ext cx="3405505" cy="2798953"/>
          </a:xfrm>
          <a:prstGeom prst="rect">
            <a:avLst/>
          </a:prstGeom>
        </p:spPr>
      </p:pic>
    </p:spTree>
    <p:extLst>
      <p:ext uri="{BB962C8B-B14F-4D97-AF65-F5344CB8AC3E}">
        <p14:creationId xmlns:p14="http://schemas.microsoft.com/office/powerpoint/2010/main" val="215979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569748" y="799445"/>
            <a:ext cx="4166969" cy="994055"/>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计算文档相关词数与统计各时段相关密度（续）</a:t>
            </a:r>
            <a:endParaRPr lang="en-US" altLang="zh-CN" dirty="0"/>
          </a:p>
          <a:p>
            <a:pPr>
              <a:lnSpc>
                <a:spcPct val="150000"/>
              </a:lnSpc>
            </a:pPr>
            <a:r>
              <a:rPr lang="zh-CN" altLang="en-US" dirty="0"/>
              <a:t>（</a:t>
            </a:r>
            <a:r>
              <a:rPr lang="en-US" altLang="zh-CN" dirty="0"/>
              <a:t>2</a:t>
            </a:r>
            <a:r>
              <a:rPr lang="zh-CN" altLang="en-US" dirty="0"/>
              <a:t>）</a:t>
            </a:r>
            <a:r>
              <a:rPr lang="en-US" altLang="zh-CN" dirty="0"/>
              <a:t>CountResult()</a:t>
            </a:r>
            <a:r>
              <a:rPr lang="zh-CN" altLang="en-US" dirty="0"/>
              <a:t>函数</a:t>
            </a:r>
            <a:r>
              <a:rPr lang="en-US" altLang="zh-CN" dirty="0"/>
              <a:t>—</a:t>
            </a:r>
            <a:r>
              <a:rPr lang="zh-CN" altLang="en-US" dirty="0"/>
              <a:t>统计总相关词数</a:t>
            </a:r>
            <a:endParaRPr lang="en-US" altLang="zh-CN" dirty="0"/>
          </a:p>
        </p:txBody>
      </p:sp>
      <p:sp>
        <p:nvSpPr>
          <p:cNvPr id="9" name="文本框 8">
            <a:extLst>
              <a:ext uri="{FF2B5EF4-FFF2-40B4-BE49-F238E27FC236}">
                <a16:creationId xmlns:a16="http://schemas.microsoft.com/office/drawing/2014/main" id="{02D535EE-54E1-4846-848C-733194B7C738}"/>
              </a:ext>
            </a:extLst>
          </p:cNvPr>
          <p:cNvSpPr txBox="1"/>
          <p:nvPr/>
        </p:nvSpPr>
        <p:spPr>
          <a:xfrm>
            <a:off x="5005559" y="1075653"/>
            <a:ext cx="3628218" cy="682431"/>
          </a:xfrm>
          <a:prstGeom prst="rect">
            <a:avLst/>
          </a:prstGeom>
          <a:noFill/>
        </p:spPr>
        <p:txBody>
          <a:bodyPr wrap="square" rtlCol="0">
            <a:spAutoFit/>
          </a:bodyPr>
          <a:lstStyle/>
          <a:p>
            <a:pPr>
              <a:lnSpc>
                <a:spcPct val="150000"/>
              </a:lnSpc>
            </a:pPr>
            <a:r>
              <a:rPr lang="zh-CN" altLang="en-US" dirty="0"/>
              <a:t>（</a:t>
            </a:r>
            <a:r>
              <a:rPr lang="en-US" altLang="zh-CN" dirty="0"/>
              <a:t>3</a:t>
            </a:r>
            <a:r>
              <a:rPr lang="zh-CN" altLang="en-US" dirty="0"/>
              <a:t>）</a:t>
            </a:r>
            <a:r>
              <a:rPr lang="en-US" altLang="zh-CN" dirty="0"/>
              <a:t>CountEachVideo()</a:t>
            </a:r>
            <a:r>
              <a:rPr lang="zh-CN" altLang="en-US" dirty="0"/>
              <a:t>函数</a:t>
            </a:r>
            <a:r>
              <a:rPr lang="en-US" altLang="zh-CN" dirty="0"/>
              <a:t>-</a:t>
            </a:r>
            <a:r>
              <a:rPr lang="zh-CN" altLang="en-US" dirty="0"/>
              <a:t>统计每个课程</a:t>
            </a:r>
            <a:endParaRPr lang="en-US" altLang="zh-CN" dirty="0"/>
          </a:p>
          <a:p>
            <a:pPr>
              <a:lnSpc>
                <a:spcPct val="150000"/>
              </a:lnSpc>
            </a:pPr>
            <a:r>
              <a:rPr lang="zh-CN" altLang="en-US" dirty="0"/>
              <a:t>各时段信息密度</a:t>
            </a:r>
            <a:endParaRPr lang="en-US" altLang="zh-CN" dirty="0"/>
          </a:p>
        </p:txBody>
      </p:sp>
      <p:pic>
        <p:nvPicPr>
          <p:cNvPr id="2" name="图片 1">
            <a:extLst>
              <a:ext uri="{FF2B5EF4-FFF2-40B4-BE49-F238E27FC236}">
                <a16:creationId xmlns:a16="http://schemas.microsoft.com/office/drawing/2014/main" id="{5B8FCF52-0A6D-4F94-8472-EACA79E80AE0}"/>
              </a:ext>
            </a:extLst>
          </p:cNvPr>
          <p:cNvPicPr>
            <a:picLocks noChangeAspect="1"/>
          </p:cNvPicPr>
          <p:nvPr/>
        </p:nvPicPr>
        <p:blipFill>
          <a:blip r:embed="rId3"/>
          <a:stretch>
            <a:fillRect/>
          </a:stretch>
        </p:blipFill>
        <p:spPr>
          <a:xfrm>
            <a:off x="950479" y="2190624"/>
            <a:ext cx="3243030" cy="1589876"/>
          </a:xfrm>
          <a:prstGeom prst="rect">
            <a:avLst/>
          </a:prstGeom>
        </p:spPr>
      </p:pic>
      <p:pic>
        <p:nvPicPr>
          <p:cNvPr id="3" name="图片 2">
            <a:extLst>
              <a:ext uri="{FF2B5EF4-FFF2-40B4-BE49-F238E27FC236}">
                <a16:creationId xmlns:a16="http://schemas.microsoft.com/office/drawing/2014/main" id="{4170E03F-B2D5-4AB5-963F-EA4852471BC2}"/>
              </a:ext>
            </a:extLst>
          </p:cNvPr>
          <p:cNvPicPr>
            <a:picLocks noChangeAspect="1"/>
          </p:cNvPicPr>
          <p:nvPr/>
        </p:nvPicPr>
        <p:blipFill>
          <a:blip r:embed="rId4"/>
          <a:stretch>
            <a:fillRect/>
          </a:stretch>
        </p:blipFill>
        <p:spPr>
          <a:xfrm>
            <a:off x="5136674" y="1999067"/>
            <a:ext cx="3497103" cy="2275512"/>
          </a:xfrm>
          <a:prstGeom prst="rect">
            <a:avLst/>
          </a:prstGeom>
        </p:spPr>
      </p:pic>
    </p:spTree>
    <p:extLst>
      <p:ext uri="{BB962C8B-B14F-4D97-AF65-F5344CB8AC3E}">
        <p14:creationId xmlns:p14="http://schemas.microsoft.com/office/powerpoint/2010/main" val="29397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343279" y="889296"/>
            <a:ext cx="4166969" cy="1305678"/>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视频排序和结果输出</a:t>
            </a:r>
            <a:endParaRPr lang="en-US" altLang="zh-CN" dirty="0"/>
          </a:p>
          <a:p>
            <a:pPr>
              <a:lnSpc>
                <a:spcPct val="150000"/>
              </a:lnSpc>
            </a:pPr>
            <a:r>
              <a:rPr lang="zh-CN" altLang="en-US" dirty="0"/>
              <a:t>（</a:t>
            </a:r>
            <a:r>
              <a:rPr lang="en-US" altLang="zh-CN" dirty="0"/>
              <a:t>1</a:t>
            </a:r>
            <a:r>
              <a:rPr lang="zh-CN" altLang="en-US" dirty="0"/>
              <a:t>）视频总体信息密度和视频相关时长的计算与排序</a:t>
            </a:r>
            <a:endParaRPr lang="en-US" altLang="zh-CN" dirty="0"/>
          </a:p>
        </p:txBody>
      </p:sp>
      <p:pic>
        <p:nvPicPr>
          <p:cNvPr id="2" name="图片 1">
            <a:extLst>
              <a:ext uri="{FF2B5EF4-FFF2-40B4-BE49-F238E27FC236}">
                <a16:creationId xmlns:a16="http://schemas.microsoft.com/office/drawing/2014/main" id="{924AA2EC-3ACC-4233-BDAB-E15A391D6474}"/>
              </a:ext>
            </a:extLst>
          </p:cNvPr>
          <p:cNvPicPr>
            <a:picLocks noChangeAspect="1"/>
          </p:cNvPicPr>
          <p:nvPr/>
        </p:nvPicPr>
        <p:blipFill>
          <a:blip r:embed="rId3"/>
          <a:stretch>
            <a:fillRect/>
          </a:stretch>
        </p:blipFill>
        <p:spPr>
          <a:xfrm>
            <a:off x="660019" y="2613930"/>
            <a:ext cx="3533490" cy="1705631"/>
          </a:xfrm>
          <a:prstGeom prst="rect">
            <a:avLst/>
          </a:prstGeom>
        </p:spPr>
      </p:pic>
      <p:sp>
        <p:nvSpPr>
          <p:cNvPr id="6" name="文本框 5">
            <a:extLst>
              <a:ext uri="{FF2B5EF4-FFF2-40B4-BE49-F238E27FC236}">
                <a16:creationId xmlns:a16="http://schemas.microsoft.com/office/drawing/2014/main" id="{CD583976-666F-43D6-853B-713617755981}"/>
              </a:ext>
            </a:extLst>
          </p:cNvPr>
          <p:cNvSpPr txBox="1"/>
          <p:nvPr/>
        </p:nvSpPr>
        <p:spPr>
          <a:xfrm>
            <a:off x="4572000" y="1054309"/>
            <a:ext cx="4166969" cy="371768"/>
          </a:xfrm>
          <a:prstGeom prst="rect">
            <a:avLst/>
          </a:prstGeom>
          <a:noFill/>
        </p:spPr>
        <p:txBody>
          <a:bodyPr wrap="square" rtlCol="0">
            <a:spAutoFit/>
          </a:bodyPr>
          <a:lstStyle/>
          <a:p>
            <a:pPr>
              <a:lnSpc>
                <a:spcPct val="150000"/>
              </a:lnSpc>
            </a:pPr>
            <a:r>
              <a:rPr lang="zh-CN" altLang="en-US" dirty="0"/>
              <a:t>（</a:t>
            </a:r>
            <a:r>
              <a:rPr lang="en-US" altLang="zh-CN" dirty="0"/>
              <a:t>2</a:t>
            </a:r>
            <a:r>
              <a:rPr lang="zh-CN" altLang="en-US" dirty="0"/>
              <a:t>）检索结果输出</a:t>
            </a:r>
            <a:endParaRPr lang="en-US" altLang="zh-CN" dirty="0"/>
          </a:p>
        </p:txBody>
      </p:sp>
      <p:pic>
        <p:nvPicPr>
          <p:cNvPr id="3" name="图片 2">
            <a:extLst>
              <a:ext uri="{FF2B5EF4-FFF2-40B4-BE49-F238E27FC236}">
                <a16:creationId xmlns:a16="http://schemas.microsoft.com/office/drawing/2014/main" id="{6CB8DF12-7E21-49EF-86B8-34D1E7109296}"/>
              </a:ext>
            </a:extLst>
          </p:cNvPr>
          <p:cNvPicPr>
            <a:picLocks noChangeAspect="1"/>
          </p:cNvPicPr>
          <p:nvPr/>
        </p:nvPicPr>
        <p:blipFill rotWithShape="1">
          <a:blip r:embed="rId4"/>
          <a:srcRect t="415" b="1"/>
          <a:stretch/>
        </p:blipFill>
        <p:spPr>
          <a:xfrm>
            <a:off x="5087021" y="1542135"/>
            <a:ext cx="3393750" cy="3244276"/>
          </a:xfrm>
          <a:prstGeom prst="rect">
            <a:avLst/>
          </a:prstGeom>
        </p:spPr>
      </p:pic>
    </p:spTree>
    <p:extLst>
      <p:ext uri="{BB962C8B-B14F-4D97-AF65-F5344CB8AC3E}">
        <p14:creationId xmlns:p14="http://schemas.microsoft.com/office/powerpoint/2010/main" val="1189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11" name="文本框 10">
            <a:extLst>
              <a:ext uri="{FF2B5EF4-FFF2-40B4-BE49-F238E27FC236}">
                <a16:creationId xmlns:a16="http://schemas.microsoft.com/office/drawing/2014/main" id="{FDC49805-3FCB-4096-8A06-2FAC77FF9A5D}"/>
              </a:ext>
            </a:extLst>
          </p:cNvPr>
          <p:cNvSpPr txBox="1"/>
          <p:nvPr/>
        </p:nvSpPr>
        <p:spPr>
          <a:xfrm>
            <a:off x="343279" y="889296"/>
            <a:ext cx="4166969" cy="682431"/>
          </a:xfrm>
          <a:prstGeom prst="rect">
            <a:avLst/>
          </a:prstGeom>
          <a:noFill/>
        </p:spPr>
        <p:txBody>
          <a:bodyPr wrap="square" rtlCol="0">
            <a:spAutoFit/>
          </a:bodyPr>
          <a:lstStyle/>
          <a:p>
            <a:pPr>
              <a:lnSpc>
                <a:spcPct val="150000"/>
              </a:lnSpc>
            </a:pPr>
            <a:r>
              <a:rPr lang="zh-CN" altLang="en-US" dirty="0"/>
              <a:t>实现：</a:t>
            </a:r>
            <a:endParaRPr lang="en-US" altLang="zh-CN" dirty="0"/>
          </a:p>
          <a:p>
            <a:pPr marL="285750" indent="-285750">
              <a:lnSpc>
                <a:spcPct val="150000"/>
              </a:lnSpc>
              <a:buFont typeface="Wingdings" panose="05000000000000000000" pitchFamily="2" charset="2"/>
              <a:buChar char="ü"/>
            </a:pPr>
            <a:r>
              <a:rPr lang="zh-CN" altLang="en-US" dirty="0"/>
              <a:t>视频可视化呈现</a:t>
            </a:r>
            <a:endParaRPr lang="en-US" altLang="zh-CN" dirty="0"/>
          </a:p>
        </p:txBody>
      </p:sp>
      <p:pic>
        <p:nvPicPr>
          <p:cNvPr id="5" name="图片 4">
            <a:extLst>
              <a:ext uri="{FF2B5EF4-FFF2-40B4-BE49-F238E27FC236}">
                <a16:creationId xmlns:a16="http://schemas.microsoft.com/office/drawing/2014/main" id="{86ED8B47-F782-49AB-82E8-9246B7A390F0}"/>
              </a:ext>
            </a:extLst>
          </p:cNvPr>
          <p:cNvPicPr>
            <a:picLocks noChangeAspect="1"/>
          </p:cNvPicPr>
          <p:nvPr/>
        </p:nvPicPr>
        <p:blipFill>
          <a:blip r:embed="rId3"/>
          <a:stretch>
            <a:fillRect/>
          </a:stretch>
        </p:blipFill>
        <p:spPr>
          <a:xfrm>
            <a:off x="595900" y="2233447"/>
            <a:ext cx="3661723" cy="2116071"/>
          </a:xfrm>
          <a:prstGeom prst="rect">
            <a:avLst/>
          </a:prstGeom>
        </p:spPr>
      </p:pic>
      <p:pic>
        <p:nvPicPr>
          <p:cNvPr id="7" name="图片 6">
            <a:extLst>
              <a:ext uri="{FF2B5EF4-FFF2-40B4-BE49-F238E27FC236}">
                <a16:creationId xmlns:a16="http://schemas.microsoft.com/office/drawing/2014/main" id="{65F32316-ED1B-49F6-AAE5-C8AC2BF4159D}"/>
              </a:ext>
            </a:extLst>
          </p:cNvPr>
          <p:cNvPicPr>
            <a:picLocks noChangeAspect="1"/>
          </p:cNvPicPr>
          <p:nvPr/>
        </p:nvPicPr>
        <p:blipFill rotWithShape="1">
          <a:blip r:embed="rId4"/>
          <a:srcRect t="627" b="1"/>
          <a:stretch/>
        </p:blipFill>
        <p:spPr>
          <a:xfrm>
            <a:off x="4886378" y="1166648"/>
            <a:ext cx="3327397" cy="3749276"/>
          </a:xfrm>
          <a:prstGeom prst="rect">
            <a:avLst/>
          </a:prstGeom>
        </p:spPr>
      </p:pic>
    </p:spTree>
    <p:extLst>
      <p:ext uri="{BB962C8B-B14F-4D97-AF65-F5344CB8AC3E}">
        <p14:creationId xmlns:p14="http://schemas.microsoft.com/office/powerpoint/2010/main" val="42897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5059800" y="1827420"/>
            <a:ext cx="2473691"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开发环境与开发工具</a:t>
            </a:r>
          </a:p>
        </p:txBody>
      </p:sp>
      <p:sp>
        <p:nvSpPr>
          <p:cNvPr id="3" name="文本框 2"/>
          <p:cNvSpPr txBox="1"/>
          <p:nvPr>
            <p:custDataLst>
              <p:tags r:id="rId3"/>
            </p:custDataLst>
          </p:nvPr>
        </p:nvSpPr>
        <p:spPr>
          <a:xfrm>
            <a:off x="1322646" y="2543956"/>
            <a:ext cx="1133308"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需求分析</a:t>
            </a:r>
          </a:p>
        </p:txBody>
      </p:sp>
      <p:sp>
        <p:nvSpPr>
          <p:cNvPr id="4" name="文本框 3"/>
          <p:cNvSpPr txBox="1"/>
          <p:nvPr>
            <p:custDataLst>
              <p:tags r:id="rId4"/>
            </p:custDataLst>
          </p:nvPr>
        </p:nvSpPr>
        <p:spPr>
          <a:xfrm>
            <a:off x="1322646" y="3236960"/>
            <a:ext cx="1704271"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系统整体结构</a:t>
            </a:r>
          </a:p>
        </p:txBody>
      </p:sp>
      <p:sp>
        <p:nvSpPr>
          <p:cNvPr id="5" name="文本框 4"/>
          <p:cNvSpPr txBox="1"/>
          <p:nvPr>
            <p:custDataLst>
              <p:tags r:id="rId5"/>
            </p:custDataLst>
          </p:nvPr>
        </p:nvSpPr>
        <p:spPr>
          <a:xfrm>
            <a:off x="1322646" y="1850952"/>
            <a:ext cx="1133308"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系统目标</a:t>
            </a:r>
          </a:p>
        </p:txBody>
      </p:sp>
      <p:sp>
        <p:nvSpPr>
          <p:cNvPr id="12" name="圆角矩形 11"/>
          <p:cNvSpPr/>
          <p:nvPr>
            <p:custDataLst>
              <p:tags r:id="rId6"/>
            </p:custDataLst>
          </p:nvPr>
        </p:nvSpPr>
        <p:spPr>
          <a:xfrm>
            <a:off x="3211105" y="561703"/>
            <a:ext cx="2721429" cy="5334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altLang="zh-CN" sz="3000">
                <a:solidFill>
                  <a:schemeClr val="bg1"/>
                </a:solidFill>
                <a:latin typeface="+mj-lt"/>
                <a:ea typeface="+mj-ea"/>
                <a:cs typeface="+mj-cs"/>
              </a:rPr>
              <a:t>CONTENTS</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6" name="椭圆 5">
            <a:extLst>
              <a:ext uri="{FF2B5EF4-FFF2-40B4-BE49-F238E27FC236}">
                <a16:creationId xmlns:a16="http://schemas.microsoft.com/office/drawing/2014/main" id="{5C39FAC4-2BD2-45BD-9029-AA979AB8A347}"/>
              </a:ext>
            </a:extLst>
          </p:cNvPr>
          <p:cNvSpPr/>
          <p:nvPr/>
        </p:nvSpPr>
        <p:spPr>
          <a:xfrm>
            <a:off x="698537" y="1874484"/>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1</a:t>
            </a:r>
            <a:endParaRPr lang="zh-CN" altLang="en-US" b="1" dirty="0"/>
          </a:p>
        </p:txBody>
      </p:sp>
      <p:sp>
        <p:nvSpPr>
          <p:cNvPr id="13" name="椭圆 12">
            <a:extLst>
              <a:ext uri="{FF2B5EF4-FFF2-40B4-BE49-F238E27FC236}">
                <a16:creationId xmlns:a16="http://schemas.microsoft.com/office/drawing/2014/main" id="{56F2B4A6-C259-4087-AC7E-9EF272DF1FDD}"/>
              </a:ext>
            </a:extLst>
          </p:cNvPr>
          <p:cNvSpPr/>
          <p:nvPr/>
        </p:nvSpPr>
        <p:spPr>
          <a:xfrm>
            <a:off x="698537" y="2567488"/>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2</a:t>
            </a:r>
            <a:endParaRPr lang="zh-CN" altLang="en-US" b="1" dirty="0"/>
          </a:p>
        </p:txBody>
      </p:sp>
      <p:sp>
        <p:nvSpPr>
          <p:cNvPr id="15" name="椭圆 14">
            <a:extLst>
              <a:ext uri="{FF2B5EF4-FFF2-40B4-BE49-F238E27FC236}">
                <a16:creationId xmlns:a16="http://schemas.microsoft.com/office/drawing/2014/main" id="{2A04D69B-C032-4EA3-879E-C7889582ACB9}"/>
              </a:ext>
            </a:extLst>
          </p:cNvPr>
          <p:cNvSpPr/>
          <p:nvPr/>
        </p:nvSpPr>
        <p:spPr>
          <a:xfrm>
            <a:off x="698537" y="3260492"/>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3</a:t>
            </a:r>
            <a:endParaRPr lang="zh-CN" altLang="en-US" b="1" dirty="0"/>
          </a:p>
        </p:txBody>
      </p:sp>
      <p:sp>
        <p:nvSpPr>
          <p:cNvPr id="17" name="椭圆 16">
            <a:extLst>
              <a:ext uri="{FF2B5EF4-FFF2-40B4-BE49-F238E27FC236}">
                <a16:creationId xmlns:a16="http://schemas.microsoft.com/office/drawing/2014/main" id="{3AFE0BDC-EB3B-4025-B5E3-2B48DF0B0121}"/>
              </a:ext>
            </a:extLst>
          </p:cNvPr>
          <p:cNvSpPr/>
          <p:nvPr/>
        </p:nvSpPr>
        <p:spPr>
          <a:xfrm>
            <a:off x="4432982" y="1874484"/>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4</a:t>
            </a:r>
            <a:endParaRPr lang="zh-CN" altLang="en-US" b="1" dirty="0"/>
          </a:p>
        </p:txBody>
      </p:sp>
      <p:sp>
        <p:nvSpPr>
          <p:cNvPr id="18" name="椭圆 17">
            <a:extLst>
              <a:ext uri="{FF2B5EF4-FFF2-40B4-BE49-F238E27FC236}">
                <a16:creationId xmlns:a16="http://schemas.microsoft.com/office/drawing/2014/main" id="{7A9B113C-84E8-4E8E-97E8-A843CA85E9DD}"/>
              </a:ext>
            </a:extLst>
          </p:cNvPr>
          <p:cNvSpPr/>
          <p:nvPr/>
        </p:nvSpPr>
        <p:spPr>
          <a:xfrm>
            <a:off x="4432982" y="2571750"/>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5</a:t>
            </a:r>
            <a:endParaRPr lang="zh-CN" altLang="en-US" b="1" dirty="0"/>
          </a:p>
        </p:txBody>
      </p:sp>
      <p:sp>
        <p:nvSpPr>
          <p:cNvPr id="19" name="文本框 18">
            <a:extLst>
              <a:ext uri="{FF2B5EF4-FFF2-40B4-BE49-F238E27FC236}">
                <a16:creationId xmlns:a16="http://schemas.microsoft.com/office/drawing/2014/main" id="{9DB9B352-B749-45A2-B87B-1FADBFE87AEA}"/>
              </a:ext>
            </a:extLst>
          </p:cNvPr>
          <p:cNvSpPr txBox="1"/>
          <p:nvPr>
            <p:custDataLst>
              <p:tags r:id="rId7"/>
            </p:custDataLst>
          </p:nvPr>
        </p:nvSpPr>
        <p:spPr>
          <a:xfrm>
            <a:off x="5059800" y="2543956"/>
            <a:ext cx="3642766"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fontScale="92500"/>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主要功能模块的分析、设计与实现</a:t>
            </a:r>
          </a:p>
        </p:txBody>
      </p:sp>
      <p:sp>
        <p:nvSpPr>
          <p:cNvPr id="20" name="椭圆 19">
            <a:extLst>
              <a:ext uri="{FF2B5EF4-FFF2-40B4-BE49-F238E27FC236}">
                <a16:creationId xmlns:a16="http://schemas.microsoft.com/office/drawing/2014/main" id="{BE776A2E-D09C-428A-940B-009AD5B70AD2}"/>
              </a:ext>
            </a:extLst>
          </p:cNvPr>
          <p:cNvSpPr/>
          <p:nvPr/>
        </p:nvSpPr>
        <p:spPr>
          <a:xfrm>
            <a:off x="4432982" y="3260492"/>
            <a:ext cx="452169" cy="438830"/>
          </a:xfrm>
          <a:prstGeom prst="ellips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6</a:t>
            </a:r>
            <a:endParaRPr lang="zh-CN" altLang="en-US" b="1" dirty="0"/>
          </a:p>
        </p:txBody>
      </p:sp>
      <p:sp>
        <p:nvSpPr>
          <p:cNvPr id="21" name="文本框 20">
            <a:extLst>
              <a:ext uri="{FF2B5EF4-FFF2-40B4-BE49-F238E27FC236}">
                <a16:creationId xmlns:a16="http://schemas.microsoft.com/office/drawing/2014/main" id="{394B447C-C322-4856-800F-BB3ADDCDE48A}"/>
              </a:ext>
            </a:extLst>
          </p:cNvPr>
          <p:cNvSpPr txBox="1"/>
          <p:nvPr>
            <p:custDataLst>
              <p:tags r:id="rId8"/>
            </p:custDataLst>
          </p:nvPr>
        </p:nvSpPr>
        <p:spPr>
          <a:xfrm>
            <a:off x="5059800" y="3240437"/>
            <a:ext cx="3410889" cy="48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normAutofit fontScale="92500"/>
          </a:bodyPr>
          <a:lstStyle>
            <a:defPPr>
              <a:defRPr lang="zh-CN"/>
            </a:defPPr>
            <a:lvl1pPr>
              <a:lnSpc>
                <a:spcPct val="90000"/>
              </a:lnSpc>
              <a:spcBef>
                <a:spcPct val="0"/>
              </a:spcBef>
              <a:buFontTx/>
              <a:buNone/>
              <a:defRPr sz="2400">
                <a:solidFill>
                  <a:srgbClr val="333333"/>
                </a:solidFill>
              </a:defRPr>
            </a:lvl1pPr>
            <a:lvl2pPr marL="742950" indent="-285750">
              <a:lnSpc>
                <a:spcPct val="90000"/>
              </a:lnSpc>
              <a:spcBef>
                <a:spcPts val="500"/>
              </a:spcBef>
              <a:buFont typeface="Arial" panose="020B0604020202020204" pitchFamily="34" charset="0"/>
              <a:buChar char="•"/>
              <a:defRPr sz="2400">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r>
              <a:rPr lang="zh-CN" altLang="en-US" sz="2000" dirty="0">
                <a:solidFill>
                  <a:schemeClr val="tx1">
                    <a:lumMod val="75000"/>
                    <a:lumOff val="25000"/>
                  </a:schemeClr>
                </a:solidFill>
              </a:rPr>
              <a:t>系统试验数据分析、不足与改进</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pic>
        <p:nvPicPr>
          <p:cNvPr id="2" name="图片 1">
            <a:extLst>
              <a:ext uri="{FF2B5EF4-FFF2-40B4-BE49-F238E27FC236}">
                <a16:creationId xmlns:a16="http://schemas.microsoft.com/office/drawing/2014/main" id="{84C0F355-FB55-48DD-8E9A-E39F95EA4E1C}"/>
              </a:ext>
            </a:extLst>
          </p:cNvPr>
          <p:cNvPicPr>
            <a:picLocks noChangeAspect="1"/>
          </p:cNvPicPr>
          <p:nvPr/>
        </p:nvPicPr>
        <p:blipFill>
          <a:blip r:embed="rId3"/>
          <a:stretch>
            <a:fillRect/>
          </a:stretch>
        </p:blipFill>
        <p:spPr>
          <a:xfrm>
            <a:off x="132332" y="889295"/>
            <a:ext cx="4842327" cy="2604343"/>
          </a:xfrm>
          <a:prstGeom prst="rect">
            <a:avLst/>
          </a:prstGeom>
        </p:spPr>
      </p:pic>
      <p:pic>
        <p:nvPicPr>
          <p:cNvPr id="3" name="图片 2">
            <a:extLst>
              <a:ext uri="{FF2B5EF4-FFF2-40B4-BE49-F238E27FC236}">
                <a16:creationId xmlns:a16="http://schemas.microsoft.com/office/drawing/2014/main" id="{42ABFFF5-2E67-4D47-88EB-21D8717E168F}"/>
              </a:ext>
            </a:extLst>
          </p:cNvPr>
          <p:cNvPicPr>
            <a:picLocks noChangeAspect="1"/>
          </p:cNvPicPr>
          <p:nvPr/>
        </p:nvPicPr>
        <p:blipFill>
          <a:blip r:embed="rId4"/>
          <a:stretch>
            <a:fillRect/>
          </a:stretch>
        </p:blipFill>
        <p:spPr>
          <a:xfrm>
            <a:off x="1804066" y="2571750"/>
            <a:ext cx="4778885" cy="2580754"/>
          </a:xfrm>
          <a:prstGeom prst="rect">
            <a:avLst/>
          </a:prstGeom>
        </p:spPr>
      </p:pic>
      <p:sp>
        <p:nvSpPr>
          <p:cNvPr id="6" name="矩形 5">
            <a:extLst>
              <a:ext uri="{FF2B5EF4-FFF2-40B4-BE49-F238E27FC236}">
                <a16:creationId xmlns:a16="http://schemas.microsoft.com/office/drawing/2014/main" id="{722ABA9D-4AD3-4DE2-A9A0-9164C6CB0E76}"/>
              </a:ext>
            </a:extLst>
          </p:cNvPr>
          <p:cNvSpPr/>
          <p:nvPr/>
        </p:nvSpPr>
        <p:spPr>
          <a:xfrm>
            <a:off x="2459421" y="1185567"/>
            <a:ext cx="193812" cy="1702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3AD2B0A-6ED2-42E7-A2CC-9ABCFF43AC6B}"/>
              </a:ext>
            </a:extLst>
          </p:cNvPr>
          <p:cNvPicPr>
            <a:picLocks noChangeAspect="1"/>
          </p:cNvPicPr>
          <p:nvPr/>
        </p:nvPicPr>
        <p:blipFill rotWithShape="1">
          <a:blip r:embed="rId5"/>
          <a:srcRect r="22255" b="41097"/>
          <a:stretch/>
        </p:blipFill>
        <p:spPr>
          <a:xfrm>
            <a:off x="5192003" y="3554172"/>
            <a:ext cx="3742570" cy="1478099"/>
          </a:xfrm>
          <a:prstGeom prst="rect">
            <a:avLst/>
          </a:prstGeom>
        </p:spPr>
      </p:pic>
    </p:spTree>
    <p:extLst>
      <p:ext uri="{BB962C8B-B14F-4D97-AF65-F5344CB8AC3E}">
        <p14:creationId xmlns:p14="http://schemas.microsoft.com/office/powerpoint/2010/main" val="168817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2653233" y="227576"/>
            <a:ext cx="4248813"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主要功能模块的分析、设计与实现</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提问处理</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检索匹配</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pic>
        <p:nvPicPr>
          <p:cNvPr id="4" name="图片 3">
            <a:extLst>
              <a:ext uri="{FF2B5EF4-FFF2-40B4-BE49-F238E27FC236}">
                <a16:creationId xmlns:a16="http://schemas.microsoft.com/office/drawing/2014/main" id="{26932C11-50D9-45FF-B7C3-AFA23974668F}"/>
              </a:ext>
            </a:extLst>
          </p:cNvPr>
          <p:cNvPicPr>
            <a:picLocks noChangeAspect="1"/>
          </p:cNvPicPr>
          <p:nvPr/>
        </p:nvPicPr>
        <p:blipFill rotWithShape="1">
          <a:blip r:embed="rId3"/>
          <a:srcRect r="1172"/>
          <a:stretch/>
        </p:blipFill>
        <p:spPr>
          <a:xfrm>
            <a:off x="53603" y="946051"/>
            <a:ext cx="9036794" cy="3850365"/>
          </a:xfrm>
          <a:prstGeom prst="rect">
            <a:avLst/>
          </a:prstGeom>
        </p:spPr>
      </p:pic>
    </p:spTree>
    <p:extLst>
      <p:ext uri="{BB962C8B-B14F-4D97-AF65-F5344CB8AC3E}">
        <p14:creationId xmlns:p14="http://schemas.microsoft.com/office/powerpoint/2010/main" val="49595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358758" y="1312223"/>
            <a:ext cx="5149739" cy="930610"/>
          </a:xfrm>
          <a:prstGeom prst="rect">
            <a:avLst/>
          </a:prstGeom>
        </p:spPr>
        <p:txBody>
          <a:bodyPr vert="horz" lIns="67500" tIns="35100" rIns="67500" bIns="35100" rtlCol="0" anchor="b">
            <a:normAutofit fontScale="92500"/>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系统试验数据分析、不足与改进</a:t>
            </a:r>
          </a:p>
        </p:txBody>
      </p:sp>
      <p:sp>
        <p:nvSpPr>
          <p:cNvPr id="4" name="文本框 3"/>
          <p:cNvSpPr txBox="1"/>
          <p:nvPr>
            <p:custDataLst>
              <p:tags r:id="rId3"/>
            </p:custDataLst>
          </p:nvPr>
        </p:nvSpPr>
        <p:spPr>
          <a:xfrm>
            <a:off x="2129309" y="1443176"/>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06</a:t>
            </a:r>
          </a:p>
        </p:txBody>
      </p:sp>
    </p:spTree>
    <p:custDataLst>
      <p:tags r:id="rId1"/>
    </p:custDataLst>
    <p:extLst>
      <p:ext uri="{BB962C8B-B14F-4D97-AF65-F5344CB8AC3E}">
        <p14:creationId xmlns:p14="http://schemas.microsoft.com/office/powerpoint/2010/main" val="47139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对角圆角矩形 3"/>
          <p:cNvSpPr/>
          <p:nvPr/>
        </p:nvSpPr>
        <p:spPr>
          <a:xfrm>
            <a:off x="631235" y="1105101"/>
            <a:ext cx="3465207" cy="3681310"/>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363" tIns="29682" rIns="59363" bIns="29682" rtlCol="0" anchor="ctr"/>
          <a:lstStyle/>
          <a:p>
            <a:pPr algn="ctr"/>
            <a:endParaRPr lang="zh-CN" altLang="en-US" sz="1600" dirty="0">
              <a:ea typeface="方正黑体简体" panose="02010601030101010101" pitchFamily="2" charset="-122"/>
            </a:endParaRPr>
          </a:p>
        </p:txBody>
      </p:sp>
      <p:sp>
        <p:nvSpPr>
          <p:cNvPr id="56" name="TextBox 55"/>
          <p:cNvSpPr txBox="1"/>
          <p:nvPr/>
        </p:nvSpPr>
        <p:spPr>
          <a:xfrm>
            <a:off x="825274" y="1392208"/>
            <a:ext cx="3267563" cy="2542356"/>
          </a:xfrm>
          <a:prstGeom prst="rect">
            <a:avLst/>
          </a:prstGeom>
          <a:noFill/>
        </p:spPr>
        <p:txBody>
          <a:bodyPr wrap="square" lIns="50921" tIns="25460" rIns="50921" bIns="25460" rtlCol="0">
            <a:spAutoFit/>
          </a:bodyPr>
          <a:lstStyle/>
          <a:p>
            <a:pPr>
              <a:lnSpc>
                <a:spcPct val="150000"/>
              </a:lnSpc>
            </a:pPr>
            <a:r>
              <a:rPr lang="zh-CN" altLang="en-US" sz="1500" dirty="0">
                <a:solidFill>
                  <a:schemeClr val="bg1">
                    <a:lumMod val="50000"/>
                  </a:schemeClr>
                </a:solidFill>
                <a:latin typeface="方正黑体简体" panose="02010601030101010101" pitchFamily="2" charset="-122"/>
                <a:ea typeface="方正黑体简体" panose="02010601030101010101" pitchFamily="2" charset="-122"/>
              </a:rPr>
              <a:t>试验数据分析</a:t>
            </a:r>
            <a:endParaRPr lang="en-US" altLang="zh-CN" sz="1500" dirty="0">
              <a:solidFill>
                <a:schemeClr val="bg1">
                  <a:lumMod val="50000"/>
                </a:schemeClr>
              </a:solidFill>
              <a:latin typeface="方正黑体简体" panose="02010601030101010101" pitchFamily="2" charset="-122"/>
              <a:ea typeface="方正黑体简体" panose="02010601030101010101" pitchFamily="2" charset="-122"/>
            </a:endParaRPr>
          </a:p>
          <a:p>
            <a:pPr marL="285750" indent="-285750">
              <a:lnSpc>
                <a:spcPct val="150000"/>
              </a:lnSpc>
              <a:buFont typeface="Arial" panose="020B0604020202020204" pitchFamily="34" charset="0"/>
              <a:buChar char="•"/>
            </a:pPr>
            <a:r>
              <a:rPr lang="zh-CN" altLang="en-US" dirty="0">
                <a:solidFill>
                  <a:schemeClr val="accent4">
                    <a:lumMod val="60000"/>
                    <a:lumOff val="40000"/>
                  </a:schemeClr>
                </a:solidFill>
                <a:latin typeface="方正黑体简体" panose="02010601030101010101" pitchFamily="2" charset="-122"/>
                <a:ea typeface="方正黑体简体" panose="02010601030101010101" pitchFamily="2" charset="-122"/>
              </a:rPr>
              <a:t>老师上课可能因为习惯有较多语气词，导致文本切分时因语气词产生部分词语被错误切割的现象</a:t>
            </a:r>
            <a:endParaRPr lang="en-US" altLang="zh-CN" dirty="0">
              <a:solidFill>
                <a:schemeClr val="accent4">
                  <a:lumMod val="60000"/>
                  <a:lumOff val="40000"/>
                </a:schemeClr>
              </a:solidFill>
              <a:latin typeface="方正黑体简体" panose="02010601030101010101" pitchFamily="2" charset="-122"/>
              <a:ea typeface="方正黑体简体" panose="02010601030101010101" pitchFamily="2" charset="-122"/>
            </a:endParaRPr>
          </a:p>
          <a:p>
            <a:pPr marL="285750" indent="-285750">
              <a:lnSpc>
                <a:spcPct val="150000"/>
              </a:lnSpc>
              <a:buFont typeface="Arial" panose="020B0604020202020204" pitchFamily="34" charset="0"/>
              <a:buChar char="•"/>
            </a:pPr>
            <a:r>
              <a:rPr lang="zh-CN" altLang="en-US" dirty="0">
                <a:solidFill>
                  <a:schemeClr val="accent4">
                    <a:lumMod val="60000"/>
                    <a:lumOff val="40000"/>
                  </a:schemeClr>
                </a:solidFill>
                <a:latin typeface="方正黑体简体" panose="02010601030101010101" pitchFamily="2" charset="-122"/>
                <a:ea typeface="方正黑体简体" panose="02010601030101010101" pitchFamily="2" charset="-122"/>
              </a:rPr>
              <a:t>信息密度过低（小于</a:t>
            </a:r>
            <a:r>
              <a:rPr lang="en-US" altLang="zh-CN" dirty="0">
                <a:solidFill>
                  <a:schemeClr val="accent4">
                    <a:lumMod val="60000"/>
                    <a:lumOff val="40000"/>
                  </a:schemeClr>
                </a:solidFill>
                <a:latin typeface="方正黑体简体" panose="02010601030101010101" pitchFamily="2" charset="-122"/>
                <a:ea typeface="方正黑体简体" panose="02010601030101010101" pitchFamily="2" charset="-122"/>
              </a:rPr>
              <a:t>0.3/</a:t>
            </a:r>
            <a:r>
              <a:rPr lang="zh-CN" altLang="en-US" dirty="0">
                <a:solidFill>
                  <a:schemeClr val="accent4">
                    <a:lumMod val="60000"/>
                    <a:lumOff val="40000"/>
                  </a:schemeClr>
                </a:solidFill>
                <a:latin typeface="方正黑体简体" panose="02010601030101010101" pitchFamily="2" charset="-122"/>
                <a:ea typeface="方正黑体简体" panose="02010601030101010101" pitchFamily="2" charset="-122"/>
              </a:rPr>
              <a:t>分钟）和相关时长的判断（</a:t>
            </a:r>
            <a:r>
              <a:rPr lang="en-US" altLang="zh-CN" dirty="0">
                <a:solidFill>
                  <a:schemeClr val="accent4">
                    <a:lumMod val="60000"/>
                    <a:lumOff val="40000"/>
                  </a:schemeClr>
                </a:solidFill>
                <a:latin typeface="方正黑体简体" panose="02010601030101010101" pitchFamily="2" charset="-122"/>
                <a:ea typeface="方正黑体简体" panose="02010601030101010101" pitchFamily="2" charset="-122"/>
              </a:rPr>
              <a:t>2/</a:t>
            </a:r>
            <a:r>
              <a:rPr lang="zh-CN" altLang="en-US" dirty="0">
                <a:solidFill>
                  <a:schemeClr val="accent4">
                    <a:lumMod val="60000"/>
                    <a:lumOff val="40000"/>
                  </a:schemeClr>
                </a:solidFill>
                <a:latin typeface="方正黑体简体" panose="02010601030101010101" pitchFamily="2" charset="-122"/>
                <a:ea typeface="方正黑体简体" panose="02010601030101010101" pitchFamily="2" charset="-122"/>
              </a:rPr>
              <a:t>分钟）的判断标准下，经过多种词语试验，较少得到信息密度低但有较多相关时长的情况</a:t>
            </a:r>
            <a:endParaRPr lang="en-US" dirty="0">
              <a:solidFill>
                <a:schemeClr val="accent4">
                  <a:lumMod val="60000"/>
                  <a:lumOff val="40000"/>
                </a:schemeClr>
              </a:solidFill>
              <a:latin typeface="方正黑体简体" panose="02010601030101010101" pitchFamily="2" charset="-122"/>
              <a:ea typeface="方正黑体简体" panose="02010601030101010101" pitchFamily="2" charset="-122"/>
            </a:endParaRPr>
          </a:p>
        </p:txBody>
      </p:sp>
      <p:sp>
        <p:nvSpPr>
          <p:cNvPr id="32" name="文本框 31"/>
          <p:cNvSpPr txBox="1"/>
          <p:nvPr/>
        </p:nvSpPr>
        <p:spPr>
          <a:xfrm>
            <a:off x="2261227" y="339166"/>
            <a:ext cx="4843166" cy="415498"/>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系统试验数据分析、存在不足</a:t>
            </a:r>
          </a:p>
        </p:txBody>
      </p:sp>
      <p:sp>
        <p:nvSpPr>
          <p:cNvPr id="34"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
        <p:nvSpPr>
          <p:cNvPr id="35" name="文本框 34">
            <a:extLst>
              <a:ext uri="{FF2B5EF4-FFF2-40B4-BE49-F238E27FC236}">
                <a16:creationId xmlns:a16="http://schemas.microsoft.com/office/drawing/2014/main" id="{C608B7C5-0B98-4E62-8E6A-0023A884A17B}"/>
              </a:ext>
            </a:extLst>
          </p:cNvPr>
          <p:cNvSpPr txBox="1"/>
          <p:nvPr/>
        </p:nvSpPr>
        <p:spPr>
          <a:xfrm>
            <a:off x="4682809" y="1202233"/>
            <a:ext cx="3937775" cy="3487045"/>
          </a:xfrm>
          <a:prstGeom prst="rect">
            <a:avLst/>
          </a:prstGeom>
          <a:noFill/>
        </p:spPr>
        <p:txBody>
          <a:bodyPr wrap="square" rtlCol="0">
            <a:spAutoFit/>
          </a:bodyPr>
          <a:lstStyle/>
          <a:p>
            <a:pPr>
              <a:lnSpc>
                <a:spcPct val="150000"/>
              </a:lnSpc>
            </a:pPr>
            <a:r>
              <a:rPr lang="zh-CN" altLang="en-US" dirty="0"/>
              <a:t>系统存在不足</a:t>
            </a:r>
            <a:endParaRPr lang="en-US" altLang="zh-CN" dirty="0"/>
          </a:p>
          <a:p>
            <a:pPr marL="285750" indent="-285750">
              <a:lnSpc>
                <a:spcPct val="150000"/>
              </a:lnSpc>
              <a:buFont typeface="Arial" panose="020B0604020202020204" pitchFamily="34" charset="0"/>
              <a:buChar char="•"/>
            </a:pPr>
            <a:r>
              <a:rPr lang="zh-CN" altLang="en-US" dirty="0">
                <a:latin typeface="方正黑体简体" panose="02010601030101010101" pitchFamily="2" charset="-122"/>
                <a:ea typeface="方正黑体简体" panose="02010601030101010101" pitchFamily="2" charset="-122"/>
              </a:rPr>
              <a:t>信息密度过低（小于</a:t>
            </a:r>
            <a:r>
              <a:rPr lang="en-US" altLang="zh-CN" dirty="0">
                <a:latin typeface="方正黑体简体" panose="02010601030101010101" pitchFamily="2" charset="-122"/>
                <a:ea typeface="方正黑体简体" panose="02010601030101010101" pitchFamily="2" charset="-122"/>
              </a:rPr>
              <a:t>0.3/</a:t>
            </a:r>
            <a:r>
              <a:rPr lang="zh-CN" altLang="en-US" dirty="0">
                <a:latin typeface="方正黑体简体" panose="02010601030101010101" pitchFamily="2" charset="-122"/>
                <a:ea typeface="方正黑体简体" panose="02010601030101010101" pitchFamily="2" charset="-122"/>
              </a:rPr>
              <a:t>分钟）和相关时长的判断（</a:t>
            </a:r>
            <a:r>
              <a:rPr lang="en-US" altLang="zh-CN" dirty="0">
                <a:latin typeface="方正黑体简体" panose="02010601030101010101" pitchFamily="2" charset="-122"/>
                <a:ea typeface="方正黑体简体" panose="02010601030101010101" pitchFamily="2" charset="-122"/>
              </a:rPr>
              <a:t>2/</a:t>
            </a:r>
            <a:r>
              <a:rPr lang="zh-CN" altLang="en-US" dirty="0">
                <a:latin typeface="方正黑体简体" panose="02010601030101010101" pitchFamily="2" charset="-122"/>
                <a:ea typeface="方正黑体简体" panose="02010601030101010101" pitchFamily="2" charset="-122"/>
              </a:rPr>
              <a:t>分钟）的判断标准在少量尝试后人工规定，没有大量试验和数据的支撑</a:t>
            </a:r>
            <a:endParaRPr lang="en-US" altLang="zh-CN" dirty="0">
              <a:latin typeface="方正黑体简体" panose="02010601030101010101" pitchFamily="2" charset="-122"/>
              <a:ea typeface="方正黑体简体" panose="02010601030101010101" pitchFamily="2" charset="-122"/>
            </a:endParaRPr>
          </a:p>
          <a:p>
            <a:pPr marL="285750" indent="-285750">
              <a:lnSpc>
                <a:spcPct val="150000"/>
              </a:lnSpc>
              <a:buFont typeface="Arial" panose="020B0604020202020204" pitchFamily="34" charset="0"/>
              <a:buChar char="•"/>
            </a:pPr>
            <a:r>
              <a:rPr lang="zh-CN" altLang="en-US" dirty="0">
                <a:ea typeface="方正黑体简体" panose="02010601030101010101" pitchFamily="2" charset="-122"/>
              </a:rPr>
              <a:t>检索过程中没有考虑近义词或同义词的情况</a:t>
            </a:r>
            <a:endParaRPr lang="en-US" altLang="zh-CN" dirty="0">
              <a:ea typeface="方正黑体简体" panose="02010601030101010101" pitchFamily="2" charset="-122"/>
            </a:endParaRPr>
          </a:p>
          <a:p>
            <a:pPr marL="285750" indent="-285750">
              <a:lnSpc>
                <a:spcPct val="150000"/>
              </a:lnSpc>
              <a:buFont typeface="Arial" panose="020B0604020202020204" pitchFamily="34" charset="0"/>
              <a:buChar char="•"/>
            </a:pPr>
            <a:r>
              <a:rPr lang="zh-CN" altLang="en-US" dirty="0">
                <a:ea typeface="方正黑体简体" panose="02010601030101010101" pitchFamily="2" charset="-122"/>
              </a:rPr>
              <a:t>停用词表人工添加停用词，存在一定纰漏，且未针对课程录像特点设置停用词</a:t>
            </a:r>
            <a:endParaRPr lang="en-US" altLang="zh-CN" dirty="0">
              <a:ea typeface="方正黑体简体" panose="02010601030101010101" pitchFamily="2" charset="-122"/>
            </a:endParaRPr>
          </a:p>
          <a:p>
            <a:pPr>
              <a:lnSpc>
                <a:spcPct val="150000"/>
              </a:lnSpc>
            </a:pPr>
            <a:r>
              <a:rPr lang="zh-CN" altLang="en-US" dirty="0"/>
              <a:t>其他可改进方向</a:t>
            </a:r>
            <a:endParaRPr lang="en-US" altLang="zh-CN" dirty="0"/>
          </a:p>
          <a:p>
            <a:pPr marL="285750" indent="-285750">
              <a:lnSpc>
                <a:spcPct val="150000"/>
              </a:lnSpc>
              <a:buFont typeface="Arial" panose="020B0604020202020204" pitchFamily="34" charset="0"/>
              <a:buChar char="•"/>
            </a:pPr>
            <a:r>
              <a:rPr lang="zh-CN" altLang="en-US" dirty="0"/>
              <a:t>当用户未输入检索词或输入无关检索词时，返回各录像（或指定录像）最高信息密度的检索词及其密度</a:t>
            </a:r>
            <a:endParaRPr lang="en-US" altLang="zh-CN" dirty="0"/>
          </a:p>
        </p:txBody>
      </p:sp>
    </p:spTree>
    <p:extLst>
      <p:ext uri="{BB962C8B-B14F-4D97-AF65-F5344CB8AC3E}">
        <p14:creationId xmlns:p14="http://schemas.microsoft.com/office/powerpoint/2010/main" val="106544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zh-CN" altLang="en-US"/>
              <a:t>谢谢观看</a:t>
            </a:r>
          </a:p>
        </p:txBody>
      </p:sp>
      <p:sp>
        <p:nvSpPr>
          <p:cNvPr id="5" name="文本占位符 4"/>
          <p:cNvSpPr>
            <a:spLocks noGrp="1"/>
          </p:cNvSpPr>
          <p:nvPr>
            <p:ph type="body" sz="quarter" idx="13"/>
            <p:custDataLst>
              <p:tags r:id="rId3"/>
            </p:custDataLst>
          </p:nvPr>
        </p:nvSpPr>
        <p:spPr/>
        <p:txBody>
          <a:bodyPr/>
          <a:lstStyle/>
          <a:p>
            <a:r>
              <a:rPr lang="en-US" altLang="zh-CN"/>
              <a:t>THANK YOU</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系统目标</a:t>
            </a:r>
          </a:p>
        </p:txBody>
      </p:sp>
      <p:sp>
        <p:nvSpPr>
          <p:cNvPr id="4" name="文本框 3"/>
          <p:cNvSpPr txBox="1"/>
          <p:nvPr>
            <p:custDataLst>
              <p:tags r:id="rId3"/>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9"/>
          <p:cNvGrpSpPr/>
          <p:nvPr/>
        </p:nvGrpSpPr>
        <p:grpSpPr>
          <a:xfrm>
            <a:off x="4293946" y="1380068"/>
            <a:ext cx="582003" cy="582003"/>
            <a:chOff x="6678551" y="1578185"/>
            <a:chExt cx="831273" cy="831273"/>
          </a:xfrm>
        </p:grpSpPr>
        <p:sp>
          <p:nvSpPr>
            <p:cNvPr id="36" name="Oval 20"/>
            <p:cNvSpPr/>
            <p:nvPr/>
          </p:nvSpPr>
          <p:spPr>
            <a:xfrm>
              <a:off x="6678551" y="1578185"/>
              <a:ext cx="831273" cy="8312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lumMod val="65000"/>
                    <a:lumOff val="35000"/>
                  </a:schemeClr>
                </a:solidFill>
                <a:ea typeface="方正黑体简体" panose="02010601030101010101" pitchFamily="2" charset="-122"/>
              </a:endParaRPr>
            </a:p>
          </p:txBody>
        </p:sp>
        <p:sp>
          <p:nvSpPr>
            <p:cNvPr id="37"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方正黑体简体" panose="02010601030101010101" pitchFamily="2" charset="-122"/>
                <a:sym typeface="Gill Sans" charset="0"/>
              </a:endParaRPr>
            </a:p>
          </p:txBody>
        </p:sp>
      </p:grpSp>
      <p:sp>
        <p:nvSpPr>
          <p:cNvPr id="39" name="Rectangle 24"/>
          <p:cNvSpPr/>
          <p:nvPr/>
        </p:nvSpPr>
        <p:spPr>
          <a:xfrm>
            <a:off x="4968071" y="1380068"/>
            <a:ext cx="3661188" cy="561678"/>
          </a:xfrm>
          <a:prstGeom prst="rect">
            <a:avLst/>
          </a:prstGeom>
        </p:spPr>
        <p:txBody>
          <a:bodyPr wrap="square" lIns="68565" tIns="34283" rIns="68565" bIns="34283">
            <a:spAutoFit/>
          </a:bodyPr>
          <a:lstStyle/>
          <a:p>
            <a:r>
              <a:rPr lang="zh-CN" altLang="en-US" sz="1600" dirty="0">
                <a:latin typeface="方正黑体简体" panose="02010601030101010101" pitchFamily="2" charset="-122"/>
                <a:ea typeface="方正黑体简体" panose="02010601030101010101" pitchFamily="2" charset="-122"/>
              </a:rPr>
              <a:t>本系统的设计目标是在在线教育的情境下为学生查看网课视频提供更多的便利。</a:t>
            </a:r>
            <a:endParaRPr lang="en-US" altLang="zh-CN" sz="1600" dirty="0">
              <a:latin typeface="方正黑体简体" panose="02010601030101010101" pitchFamily="2" charset="-122"/>
              <a:ea typeface="方正黑体简体" panose="02010601030101010101" pitchFamily="2" charset="-122"/>
            </a:endParaRPr>
          </a:p>
        </p:txBody>
      </p:sp>
      <p:sp>
        <p:nvSpPr>
          <p:cNvPr id="24" name="文本框 23"/>
          <p:cNvSpPr txBox="1"/>
          <p:nvPr/>
        </p:nvSpPr>
        <p:spPr>
          <a:xfrm>
            <a:off x="3114681" y="283253"/>
            <a:ext cx="2886075" cy="4140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系统目标</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p:txBody>
      </p:sp>
      <p:sp>
        <p:nvSpPr>
          <p:cNvPr id="25" name="文本框 24"/>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790" dirty="0">
                <a:latin typeface="Calibri" panose="020F0502020204030204" pitchFamily="34" charset="0"/>
                <a:ea typeface="方正黑体简体" panose="02010601030101010101" pitchFamily="2" charset="-122"/>
                <a:sym typeface="Calibri" panose="020F0502020204030204" pitchFamily="34" charset="0"/>
              </a:rPr>
              <a:t>print the presentation and make it into a film a wider field</a:t>
            </a:r>
          </a:p>
        </p:txBody>
      </p:sp>
      <p:sp>
        <p:nvSpPr>
          <p:cNvPr id="26"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pic>
        <p:nvPicPr>
          <p:cNvPr id="10" name="图片 9">
            <a:extLst>
              <a:ext uri="{FF2B5EF4-FFF2-40B4-BE49-F238E27FC236}">
                <a16:creationId xmlns:a16="http://schemas.microsoft.com/office/drawing/2014/main" id="{6FC55B57-3D5E-4A2C-B501-176EE2F8E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4" y="1380068"/>
            <a:ext cx="3298260" cy="2355900"/>
          </a:xfrm>
          <a:prstGeom prst="rect">
            <a:avLst/>
          </a:prstGeom>
        </p:spPr>
      </p:pic>
      <p:grpSp>
        <p:nvGrpSpPr>
          <p:cNvPr id="11" name="Group 10">
            <a:extLst>
              <a:ext uri="{FF2B5EF4-FFF2-40B4-BE49-F238E27FC236}">
                <a16:creationId xmlns:a16="http://schemas.microsoft.com/office/drawing/2014/main" id="{795363FF-B708-4F50-95CC-6844370ECA62}"/>
              </a:ext>
            </a:extLst>
          </p:cNvPr>
          <p:cNvGrpSpPr/>
          <p:nvPr/>
        </p:nvGrpSpPr>
        <p:grpSpPr>
          <a:xfrm>
            <a:off x="4293944" y="2449725"/>
            <a:ext cx="582003" cy="582003"/>
            <a:chOff x="6253939" y="2516220"/>
            <a:chExt cx="831273" cy="831273"/>
          </a:xfrm>
        </p:grpSpPr>
        <p:sp>
          <p:nvSpPr>
            <p:cNvPr id="12" name="Oval 11">
              <a:extLst>
                <a:ext uri="{FF2B5EF4-FFF2-40B4-BE49-F238E27FC236}">
                  <a16:creationId xmlns:a16="http://schemas.microsoft.com/office/drawing/2014/main" id="{E99D4015-F2D5-41C1-AFAB-B2DD572F655D}"/>
                </a:ext>
              </a:extLst>
            </p:cNvPr>
            <p:cNvSpPr/>
            <p:nvPr/>
          </p:nvSpPr>
          <p:spPr>
            <a:xfrm>
              <a:off x="6253939" y="2516220"/>
              <a:ext cx="831273" cy="8312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tx1">
                    <a:lumMod val="65000"/>
                    <a:lumOff val="35000"/>
                  </a:schemeClr>
                </a:solidFill>
                <a:ea typeface="方正黑体简体" panose="02010601030101010101" pitchFamily="2" charset="-122"/>
              </a:endParaRPr>
            </a:p>
          </p:txBody>
        </p:sp>
        <p:sp>
          <p:nvSpPr>
            <p:cNvPr id="13" name="AutoShape 117">
              <a:extLst>
                <a:ext uri="{FF2B5EF4-FFF2-40B4-BE49-F238E27FC236}">
                  <a16:creationId xmlns:a16="http://schemas.microsoft.com/office/drawing/2014/main" id="{6DD5CB7D-286C-4C73-9E31-23B812485CA9}"/>
                </a:ext>
              </a:extLst>
            </p:cNvPr>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28270" hangingPunct="0"/>
              <a:endParaRPr lang="en-US" sz="800" dirty="0">
                <a:solidFill>
                  <a:schemeClr val="tx1">
                    <a:lumMod val="65000"/>
                    <a:lumOff val="35000"/>
                  </a:schemeClr>
                </a:solidFill>
                <a:effectLst>
                  <a:outerShdw blurRad="38100" dist="38100" dir="2700000" algn="tl">
                    <a:srgbClr val="000000"/>
                  </a:outerShdw>
                </a:effectLst>
                <a:latin typeface="Gill Sans" charset="0"/>
                <a:ea typeface="方正黑体简体" panose="02010601030101010101" pitchFamily="2" charset="-122"/>
                <a:sym typeface="Gill Sans" charset="0"/>
              </a:endParaRPr>
            </a:p>
          </p:txBody>
        </p:sp>
      </p:grpSp>
      <p:sp>
        <p:nvSpPr>
          <p:cNvPr id="14" name="Rectangle 24">
            <a:extLst>
              <a:ext uri="{FF2B5EF4-FFF2-40B4-BE49-F238E27FC236}">
                <a16:creationId xmlns:a16="http://schemas.microsoft.com/office/drawing/2014/main" id="{16444F58-01D3-46E7-A2AA-2C6A20A1C4C4}"/>
              </a:ext>
            </a:extLst>
          </p:cNvPr>
          <p:cNvSpPr/>
          <p:nvPr/>
        </p:nvSpPr>
        <p:spPr>
          <a:xfrm>
            <a:off x="4968071" y="2432560"/>
            <a:ext cx="3661188" cy="1300342"/>
          </a:xfrm>
          <a:prstGeom prst="rect">
            <a:avLst/>
          </a:prstGeom>
        </p:spPr>
        <p:txBody>
          <a:bodyPr wrap="square" lIns="68565" tIns="34283" rIns="68565" bIns="34283">
            <a:spAutoFit/>
          </a:bodyPr>
          <a:lstStyle/>
          <a:p>
            <a:r>
              <a:rPr lang="zh-CN" altLang="en-US" sz="1600" dirty="0">
                <a:latin typeface="方正黑体简体" panose="02010601030101010101" pitchFamily="2" charset="-122"/>
                <a:ea typeface="方正黑体简体" panose="02010601030101010101" pitchFamily="2" charset="-122"/>
              </a:rPr>
              <a:t>通过分析视频相关信息密度的大致分布情况，帮助学生在数个网课录像中较为精确地定位到包含自己需要知识的片段，从而节省学生的复习时间，提高学习效率。</a:t>
            </a:r>
            <a:endParaRPr lang="en-US" altLang="zh-CN" sz="1600" dirty="0">
              <a:latin typeface="方正黑体简体" panose="02010601030101010101" pitchFamily="2" charset="-122"/>
              <a:ea typeface="方正黑体简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420396" y="192461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需求分析</a:t>
            </a:r>
          </a:p>
        </p:txBody>
      </p:sp>
      <p:sp>
        <p:nvSpPr>
          <p:cNvPr id="4" name="文本框 3"/>
          <p:cNvSpPr txBox="1"/>
          <p:nvPr>
            <p:custDataLst>
              <p:tags r:id="rId3"/>
            </p:custDataLst>
          </p:nvPr>
        </p:nvSpPr>
        <p:spPr>
          <a:xfrm>
            <a:off x="2283545" y="1908482"/>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39269" y="1326194"/>
            <a:ext cx="1034496" cy="1034494"/>
            <a:chOff x="8078975" y="519953"/>
            <a:chExt cx="1603375" cy="1603375"/>
          </a:xfrm>
        </p:grpSpPr>
        <p:sp>
          <p:nvSpPr>
            <p:cNvPr id="32" name="Oval 8"/>
            <p:cNvSpPr>
              <a:spLocks noChangeArrowheads="1"/>
            </p:cNvSpPr>
            <p:nvPr/>
          </p:nvSpPr>
          <p:spPr bwMode="auto">
            <a:xfrm>
              <a:off x="8078975" y="519953"/>
              <a:ext cx="1603375" cy="1603375"/>
            </a:xfrm>
            <a:prstGeom prst="ellipse">
              <a:avLst/>
            </a:prstGeom>
            <a:solidFill>
              <a:srgbClr val="F58F9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3" name="Oval 9"/>
            <p:cNvSpPr>
              <a:spLocks noChangeArrowheads="1"/>
            </p:cNvSpPr>
            <p:nvPr/>
          </p:nvSpPr>
          <p:spPr bwMode="auto">
            <a:xfrm>
              <a:off x="8078975" y="519953"/>
              <a:ext cx="1603375" cy="16033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latin typeface="Calibri" panose="020F0502020204030204" pitchFamily="34" charset="0"/>
                <a:ea typeface="方正黑体简体" panose="02010601030101010101" pitchFamily="2" charset="-122"/>
              </a:endParaRPr>
            </a:p>
          </p:txBody>
        </p:sp>
        <p:sp>
          <p:nvSpPr>
            <p:cNvPr id="34" name="Oval 29"/>
            <p:cNvSpPr>
              <a:spLocks noChangeArrowheads="1"/>
            </p:cNvSpPr>
            <p:nvPr/>
          </p:nvSpPr>
          <p:spPr bwMode="auto">
            <a:xfrm>
              <a:off x="8425050" y="1094628"/>
              <a:ext cx="76200"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5" name="Oval 30"/>
            <p:cNvSpPr>
              <a:spLocks noChangeArrowheads="1"/>
            </p:cNvSpPr>
            <p:nvPr/>
          </p:nvSpPr>
          <p:spPr bwMode="auto">
            <a:xfrm>
              <a:off x="8625075" y="1094628"/>
              <a:ext cx="77788" cy="746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6" name="Oval 31"/>
            <p:cNvSpPr>
              <a:spLocks noChangeArrowheads="1"/>
            </p:cNvSpPr>
            <p:nvPr/>
          </p:nvSpPr>
          <p:spPr bwMode="auto">
            <a:xfrm>
              <a:off x="8847325" y="1094628"/>
              <a:ext cx="74613"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7" name="Oval 32"/>
            <p:cNvSpPr>
              <a:spLocks noChangeArrowheads="1"/>
            </p:cNvSpPr>
            <p:nvPr/>
          </p:nvSpPr>
          <p:spPr bwMode="auto">
            <a:xfrm>
              <a:off x="9066400" y="1094628"/>
              <a:ext cx="74613"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8" name="Oval 33"/>
            <p:cNvSpPr>
              <a:spLocks noChangeArrowheads="1"/>
            </p:cNvSpPr>
            <p:nvPr/>
          </p:nvSpPr>
          <p:spPr bwMode="auto">
            <a:xfrm>
              <a:off x="9269600" y="1094628"/>
              <a:ext cx="77788" cy="777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39" name="Freeform 39"/>
            <p:cNvSpPr/>
            <p:nvPr/>
          </p:nvSpPr>
          <p:spPr bwMode="auto">
            <a:xfrm>
              <a:off x="8461563" y="1127966"/>
              <a:ext cx="846138" cy="454025"/>
            </a:xfrm>
            <a:custGeom>
              <a:avLst/>
              <a:gdLst>
                <a:gd name="T0" fmla="*/ 407 w 533"/>
                <a:gd name="T1" fmla="*/ 164 h 286"/>
                <a:gd name="T2" fmla="*/ 407 w 533"/>
                <a:gd name="T3" fmla="*/ 0 h 286"/>
                <a:gd name="T4" fmla="*/ 320 w 533"/>
                <a:gd name="T5" fmla="*/ 159 h 286"/>
                <a:gd name="T6" fmla="*/ 267 w 533"/>
                <a:gd name="T7" fmla="*/ 0 h 286"/>
                <a:gd name="T8" fmla="*/ 213 w 533"/>
                <a:gd name="T9" fmla="*/ 159 h 286"/>
                <a:gd name="T10" fmla="*/ 128 w 533"/>
                <a:gd name="T11" fmla="*/ 0 h 286"/>
                <a:gd name="T12" fmla="*/ 128 w 533"/>
                <a:gd name="T13" fmla="*/ 164 h 286"/>
                <a:gd name="T14" fmla="*/ 0 w 533"/>
                <a:gd name="T15" fmla="*/ 5 h 286"/>
                <a:gd name="T16" fmla="*/ 98 w 533"/>
                <a:gd name="T17" fmla="*/ 286 h 286"/>
                <a:gd name="T18" fmla="*/ 267 w 533"/>
                <a:gd name="T19" fmla="*/ 286 h 286"/>
                <a:gd name="T20" fmla="*/ 437 w 533"/>
                <a:gd name="T21" fmla="*/ 286 h 286"/>
                <a:gd name="T22" fmla="*/ 533 w 533"/>
                <a:gd name="T23" fmla="*/ 5 h 286"/>
                <a:gd name="T24" fmla="*/ 407 w 533"/>
                <a:gd name="T25" fmla="*/ 16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3" h="286">
                  <a:moveTo>
                    <a:pt x="407" y="164"/>
                  </a:moveTo>
                  <a:lnTo>
                    <a:pt x="407" y="0"/>
                  </a:lnTo>
                  <a:lnTo>
                    <a:pt x="320" y="159"/>
                  </a:lnTo>
                  <a:lnTo>
                    <a:pt x="267" y="0"/>
                  </a:lnTo>
                  <a:lnTo>
                    <a:pt x="213" y="159"/>
                  </a:lnTo>
                  <a:lnTo>
                    <a:pt x="128" y="0"/>
                  </a:lnTo>
                  <a:lnTo>
                    <a:pt x="128" y="164"/>
                  </a:lnTo>
                  <a:lnTo>
                    <a:pt x="0" y="5"/>
                  </a:lnTo>
                  <a:lnTo>
                    <a:pt x="98" y="286"/>
                  </a:lnTo>
                  <a:lnTo>
                    <a:pt x="267" y="286"/>
                  </a:lnTo>
                  <a:lnTo>
                    <a:pt x="437" y="286"/>
                  </a:lnTo>
                  <a:lnTo>
                    <a:pt x="533" y="5"/>
                  </a:lnTo>
                  <a:lnTo>
                    <a:pt x="407" y="1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0" name="Rectangle 40"/>
            <p:cNvSpPr>
              <a:spLocks noChangeArrowheads="1"/>
            </p:cNvSpPr>
            <p:nvPr/>
          </p:nvSpPr>
          <p:spPr bwMode="auto">
            <a:xfrm>
              <a:off x="8609200" y="1635966"/>
              <a:ext cx="531813" cy="74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grpSp>
      <p:grpSp>
        <p:nvGrpSpPr>
          <p:cNvPr id="3" name="Group 3"/>
          <p:cNvGrpSpPr/>
          <p:nvPr/>
        </p:nvGrpSpPr>
        <p:grpSpPr>
          <a:xfrm>
            <a:off x="5138153" y="2011419"/>
            <a:ext cx="1034496" cy="1036544"/>
            <a:chOff x="2008375" y="2602753"/>
            <a:chExt cx="1603375" cy="1606550"/>
          </a:xfrm>
        </p:grpSpPr>
        <p:sp>
          <p:nvSpPr>
            <p:cNvPr id="41" name="Oval 10"/>
            <p:cNvSpPr>
              <a:spLocks noChangeArrowheads="1"/>
            </p:cNvSpPr>
            <p:nvPr/>
          </p:nvSpPr>
          <p:spPr bwMode="auto">
            <a:xfrm>
              <a:off x="2008375" y="2602753"/>
              <a:ext cx="1603375" cy="1606550"/>
            </a:xfrm>
            <a:prstGeom prst="ellipse">
              <a:avLst/>
            </a:prstGeom>
            <a:solidFill>
              <a:schemeClr val="accent3"/>
            </a:solidFill>
            <a:ln>
              <a:noFill/>
            </a:ln>
            <a:effectLst>
              <a:outerShdw blurRad="76200" dir="18900000" sy="23000" kx="-1200000" algn="bl" rotWithShape="0">
                <a:prstClr val="black">
                  <a:alpha val="20000"/>
                </a:prstClr>
              </a:outerShdw>
            </a:effectLst>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2" name="Freeform 41"/>
            <p:cNvSpPr>
              <a:spLocks noEditPoints="1"/>
            </p:cNvSpPr>
            <p:nvPr/>
          </p:nvSpPr>
          <p:spPr bwMode="auto">
            <a:xfrm>
              <a:off x="2360800" y="3144091"/>
              <a:ext cx="898525" cy="511175"/>
            </a:xfrm>
            <a:custGeom>
              <a:avLst/>
              <a:gdLst>
                <a:gd name="T0" fmla="*/ 269 w 324"/>
                <a:gd name="T1" fmla="*/ 184 h 184"/>
                <a:gd name="T2" fmla="*/ 55 w 324"/>
                <a:gd name="T3" fmla="*/ 184 h 184"/>
                <a:gd name="T4" fmla="*/ 0 w 324"/>
                <a:gd name="T5" fmla="*/ 88 h 184"/>
                <a:gd name="T6" fmla="*/ 88 w 324"/>
                <a:gd name="T7" fmla="*/ 0 h 184"/>
                <a:gd name="T8" fmla="*/ 131 w 324"/>
                <a:gd name="T9" fmla="*/ 0 h 184"/>
                <a:gd name="T10" fmla="*/ 131 w 324"/>
                <a:gd name="T11" fmla="*/ 121 h 184"/>
                <a:gd name="T12" fmla="*/ 193 w 324"/>
                <a:gd name="T13" fmla="*/ 121 h 184"/>
                <a:gd name="T14" fmla="*/ 193 w 324"/>
                <a:gd name="T15" fmla="*/ 0 h 184"/>
                <a:gd name="T16" fmla="*/ 236 w 324"/>
                <a:gd name="T17" fmla="*/ 0 h 184"/>
                <a:gd name="T18" fmla="*/ 324 w 324"/>
                <a:gd name="T19" fmla="*/ 88 h 184"/>
                <a:gd name="T20" fmla="*/ 269 w 324"/>
                <a:gd name="T21" fmla="*/ 184 h 184"/>
                <a:gd name="T22" fmla="*/ 57 w 324"/>
                <a:gd name="T23" fmla="*/ 172 h 184"/>
                <a:gd name="T24" fmla="*/ 268 w 324"/>
                <a:gd name="T25" fmla="*/ 172 h 184"/>
                <a:gd name="T26" fmla="*/ 312 w 324"/>
                <a:gd name="T27" fmla="*/ 88 h 184"/>
                <a:gd name="T28" fmla="*/ 236 w 324"/>
                <a:gd name="T29" fmla="*/ 12 h 184"/>
                <a:gd name="T30" fmla="*/ 205 w 324"/>
                <a:gd name="T31" fmla="*/ 12 h 184"/>
                <a:gd name="T32" fmla="*/ 205 w 324"/>
                <a:gd name="T33" fmla="*/ 133 h 184"/>
                <a:gd name="T34" fmla="*/ 119 w 324"/>
                <a:gd name="T35" fmla="*/ 133 h 184"/>
                <a:gd name="T36" fmla="*/ 119 w 324"/>
                <a:gd name="T37" fmla="*/ 12 h 184"/>
                <a:gd name="T38" fmla="*/ 88 w 324"/>
                <a:gd name="T39" fmla="*/ 12 h 184"/>
                <a:gd name="T40" fmla="*/ 12 w 324"/>
                <a:gd name="T41" fmla="*/ 88 h 184"/>
                <a:gd name="T42" fmla="*/ 57 w 324"/>
                <a:gd name="T43" fmla="*/ 17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4" h="184">
                  <a:moveTo>
                    <a:pt x="269" y="184"/>
                  </a:moveTo>
                  <a:cubicBezTo>
                    <a:pt x="55" y="184"/>
                    <a:pt x="55" y="184"/>
                    <a:pt x="55" y="184"/>
                  </a:cubicBezTo>
                  <a:cubicBezTo>
                    <a:pt x="53" y="183"/>
                    <a:pt x="0" y="173"/>
                    <a:pt x="0" y="88"/>
                  </a:cubicBezTo>
                  <a:cubicBezTo>
                    <a:pt x="0" y="2"/>
                    <a:pt x="87" y="0"/>
                    <a:pt x="88" y="0"/>
                  </a:cubicBezTo>
                  <a:cubicBezTo>
                    <a:pt x="131" y="0"/>
                    <a:pt x="131" y="0"/>
                    <a:pt x="131" y="0"/>
                  </a:cubicBezTo>
                  <a:cubicBezTo>
                    <a:pt x="131" y="121"/>
                    <a:pt x="131" y="121"/>
                    <a:pt x="131" y="121"/>
                  </a:cubicBezTo>
                  <a:cubicBezTo>
                    <a:pt x="193" y="121"/>
                    <a:pt x="193" y="121"/>
                    <a:pt x="193" y="121"/>
                  </a:cubicBezTo>
                  <a:cubicBezTo>
                    <a:pt x="193" y="0"/>
                    <a:pt x="193" y="0"/>
                    <a:pt x="193" y="0"/>
                  </a:cubicBezTo>
                  <a:cubicBezTo>
                    <a:pt x="236" y="0"/>
                    <a:pt x="236" y="0"/>
                    <a:pt x="236" y="0"/>
                  </a:cubicBezTo>
                  <a:cubicBezTo>
                    <a:pt x="237" y="0"/>
                    <a:pt x="324" y="2"/>
                    <a:pt x="324" y="88"/>
                  </a:cubicBezTo>
                  <a:cubicBezTo>
                    <a:pt x="324" y="173"/>
                    <a:pt x="272" y="183"/>
                    <a:pt x="269" y="184"/>
                  </a:cubicBezTo>
                  <a:close/>
                  <a:moveTo>
                    <a:pt x="57" y="172"/>
                  </a:moveTo>
                  <a:cubicBezTo>
                    <a:pt x="268" y="172"/>
                    <a:pt x="268" y="172"/>
                    <a:pt x="268" y="172"/>
                  </a:cubicBezTo>
                  <a:cubicBezTo>
                    <a:pt x="273" y="171"/>
                    <a:pt x="312" y="159"/>
                    <a:pt x="312" y="88"/>
                  </a:cubicBezTo>
                  <a:cubicBezTo>
                    <a:pt x="312" y="14"/>
                    <a:pt x="239" y="12"/>
                    <a:pt x="236" y="12"/>
                  </a:cubicBezTo>
                  <a:cubicBezTo>
                    <a:pt x="205" y="12"/>
                    <a:pt x="205" y="12"/>
                    <a:pt x="205" y="12"/>
                  </a:cubicBezTo>
                  <a:cubicBezTo>
                    <a:pt x="205" y="133"/>
                    <a:pt x="205" y="133"/>
                    <a:pt x="205" y="133"/>
                  </a:cubicBezTo>
                  <a:cubicBezTo>
                    <a:pt x="119" y="133"/>
                    <a:pt x="119" y="133"/>
                    <a:pt x="119" y="133"/>
                  </a:cubicBezTo>
                  <a:cubicBezTo>
                    <a:pt x="119" y="12"/>
                    <a:pt x="119" y="12"/>
                    <a:pt x="119" y="12"/>
                  </a:cubicBezTo>
                  <a:cubicBezTo>
                    <a:pt x="88" y="12"/>
                    <a:pt x="88" y="12"/>
                    <a:pt x="88" y="12"/>
                  </a:cubicBezTo>
                  <a:cubicBezTo>
                    <a:pt x="85" y="12"/>
                    <a:pt x="12" y="14"/>
                    <a:pt x="12" y="88"/>
                  </a:cubicBezTo>
                  <a:cubicBezTo>
                    <a:pt x="12" y="159"/>
                    <a:pt x="52" y="171"/>
                    <a:pt x="57" y="1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3" name="Rectangle 42"/>
            <p:cNvSpPr>
              <a:spLocks noChangeArrowheads="1"/>
            </p:cNvSpPr>
            <p:nvPr/>
          </p:nvSpPr>
          <p:spPr bwMode="auto">
            <a:xfrm>
              <a:off x="2786250" y="2913903"/>
              <a:ext cx="49213" cy="415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4" name="Rectangle 43"/>
            <p:cNvSpPr>
              <a:spLocks noChangeArrowheads="1"/>
            </p:cNvSpPr>
            <p:nvPr/>
          </p:nvSpPr>
          <p:spPr bwMode="auto">
            <a:xfrm>
              <a:off x="2683063" y="3017091"/>
              <a:ext cx="255588" cy="47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5" name="Rectangle 44"/>
            <p:cNvSpPr>
              <a:spLocks noChangeArrowheads="1"/>
            </p:cNvSpPr>
            <p:nvPr/>
          </p:nvSpPr>
          <p:spPr bwMode="auto">
            <a:xfrm>
              <a:off x="2500500" y="3710828"/>
              <a:ext cx="623888" cy="66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grpSp>
      <p:grpSp>
        <p:nvGrpSpPr>
          <p:cNvPr id="4" name="Group 4"/>
          <p:cNvGrpSpPr/>
          <p:nvPr/>
        </p:nvGrpSpPr>
        <p:grpSpPr>
          <a:xfrm>
            <a:off x="737219" y="3172610"/>
            <a:ext cx="1036546" cy="1036544"/>
            <a:chOff x="4030850" y="2602753"/>
            <a:chExt cx="1606550" cy="1606550"/>
          </a:xfrm>
        </p:grpSpPr>
        <p:sp>
          <p:nvSpPr>
            <p:cNvPr id="46" name="Oval 11"/>
            <p:cNvSpPr>
              <a:spLocks noChangeArrowheads="1"/>
            </p:cNvSpPr>
            <p:nvPr/>
          </p:nvSpPr>
          <p:spPr bwMode="auto">
            <a:xfrm>
              <a:off x="4030850" y="2602753"/>
              <a:ext cx="1606550" cy="160655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800" dirty="0">
                <a:latin typeface="Calibri" panose="020F0502020204030204" pitchFamily="34" charset="0"/>
                <a:ea typeface="方正黑体简体" panose="02010601030101010101" pitchFamily="2" charset="-122"/>
              </a:endParaRPr>
            </a:p>
          </p:txBody>
        </p:sp>
        <p:sp>
          <p:nvSpPr>
            <p:cNvPr id="47" name="Freeform 45"/>
            <p:cNvSpPr>
              <a:spLocks noEditPoints="1"/>
            </p:cNvSpPr>
            <p:nvPr/>
          </p:nvSpPr>
          <p:spPr bwMode="auto">
            <a:xfrm>
              <a:off x="4368988" y="3144091"/>
              <a:ext cx="946150" cy="511175"/>
            </a:xfrm>
            <a:custGeom>
              <a:avLst/>
              <a:gdLst>
                <a:gd name="T0" fmla="*/ 274 w 341"/>
                <a:gd name="T1" fmla="*/ 184 h 184"/>
                <a:gd name="T2" fmla="*/ 67 w 341"/>
                <a:gd name="T3" fmla="*/ 184 h 184"/>
                <a:gd name="T4" fmla="*/ 0 w 341"/>
                <a:gd name="T5" fmla="*/ 90 h 184"/>
                <a:gd name="T6" fmla="*/ 89 w 341"/>
                <a:gd name="T7" fmla="*/ 0 h 184"/>
                <a:gd name="T8" fmla="*/ 90 w 341"/>
                <a:gd name="T9" fmla="*/ 0 h 184"/>
                <a:gd name="T10" fmla="*/ 252 w 341"/>
                <a:gd name="T11" fmla="*/ 0 h 184"/>
                <a:gd name="T12" fmla="*/ 341 w 341"/>
                <a:gd name="T13" fmla="*/ 90 h 184"/>
                <a:gd name="T14" fmla="*/ 274 w 341"/>
                <a:gd name="T15" fmla="*/ 184 h 184"/>
                <a:gd name="T16" fmla="*/ 69 w 341"/>
                <a:gd name="T17" fmla="*/ 172 h 184"/>
                <a:gd name="T18" fmla="*/ 273 w 341"/>
                <a:gd name="T19" fmla="*/ 172 h 184"/>
                <a:gd name="T20" fmla="*/ 329 w 341"/>
                <a:gd name="T21" fmla="*/ 90 h 184"/>
                <a:gd name="T22" fmla="*/ 251 w 341"/>
                <a:gd name="T23" fmla="*/ 12 h 184"/>
                <a:gd name="T24" fmla="*/ 90 w 341"/>
                <a:gd name="T25" fmla="*/ 12 h 184"/>
                <a:gd name="T26" fmla="*/ 12 w 341"/>
                <a:gd name="T27" fmla="*/ 90 h 184"/>
                <a:gd name="T28" fmla="*/ 69 w 341"/>
                <a:gd name="T29" fmla="*/ 17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1" h="184">
                  <a:moveTo>
                    <a:pt x="274" y="184"/>
                  </a:moveTo>
                  <a:cubicBezTo>
                    <a:pt x="67" y="184"/>
                    <a:pt x="67" y="184"/>
                    <a:pt x="67" y="184"/>
                  </a:cubicBezTo>
                  <a:cubicBezTo>
                    <a:pt x="66" y="184"/>
                    <a:pt x="0" y="169"/>
                    <a:pt x="0" y="90"/>
                  </a:cubicBezTo>
                  <a:cubicBezTo>
                    <a:pt x="0" y="10"/>
                    <a:pt x="88" y="0"/>
                    <a:pt x="89" y="0"/>
                  </a:cubicBezTo>
                  <a:cubicBezTo>
                    <a:pt x="90" y="0"/>
                    <a:pt x="90" y="0"/>
                    <a:pt x="90" y="0"/>
                  </a:cubicBezTo>
                  <a:cubicBezTo>
                    <a:pt x="252" y="0"/>
                    <a:pt x="252" y="0"/>
                    <a:pt x="252" y="0"/>
                  </a:cubicBezTo>
                  <a:cubicBezTo>
                    <a:pt x="253" y="0"/>
                    <a:pt x="341" y="10"/>
                    <a:pt x="341" y="90"/>
                  </a:cubicBezTo>
                  <a:cubicBezTo>
                    <a:pt x="341" y="169"/>
                    <a:pt x="275" y="184"/>
                    <a:pt x="274" y="184"/>
                  </a:cubicBezTo>
                  <a:close/>
                  <a:moveTo>
                    <a:pt x="69" y="172"/>
                  </a:moveTo>
                  <a:cubicBezTo>
                    <a:pt x="273" y="172"/>
                    <a:pt x="273" y="172"/>
                    <a:pt x="273" y="172"/>
                  </a:cubicBezTo>
                  <a:cubicBezTo>
                    <a:pt x="279" y="170"/>
                    <a:pt x="329" y="156"/>
                    <a:pt x="329" y="90"/>
                  </a:cubicBezTo>
                  <a:cubicBezTo>
                    <a:pt x="329" y="22"/>
                    <a:pt x="257" y="13"/>
                    <a:pt x="251" y="12"/>
                  </a:cubicBezTo>
                  <a:cubicBezTo>
                    <a:pt x="90" y="12"/>
                    <a:pt x="90" y="12"/>
                    <a:pt x="90" y="12"/>
                  </a:cubicBezTo>
                  <a:cubicBezTo>
                    <a:pt x="84" y="13"/>
                    <a:pt x="12" y="22"/>
                    <a:pt x="12" y="90"/>
                  </a:cubicBezTo>
                  <a:cubicBezTo>
                    <a:pt x="12" y="156"/>
                    <a:pt x="63" y="171"/>
                    <a:pt x="69" y="17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8" name="Freeform 46"/>
            <p:cNvSpPr/>
            <p:nvPr/>
          </p:nvSpPr>
          <p:spPr bwMode="auto">
            <a:xfrm>
              <a:off x="4446775" y="3053603"/>
              <a:ext cx="788988" cy="584200"/>
            </a:xfrm>
            <a:custGeom>
              <a:avLst/>
              <a:gdLst>
                <a:gd name="T0" fmla="*/ 142 w 284"/>
                <a:gd name="T1" fmla="*/ 0 h 211"/>
                <a:gd name="T2" fmla="*/ 142 w 284"/>
                <a:gd name="T3" fmla="*/ 211 h 211"/>
                <a:gd name="T4" fmla="*/ 142 w 284"/>
                <a:gd name="T5" fmla="*/ 0 h 211"/>
              </a:gdLst>
              <a:ahLst/>
              <a:cxnLst>
                <a:cxn ang="0">
                  <a:pos x="T0" y="T1"/>
                </a:cxn>
                <a:cxn ang="0">
                  <a:pos x="T2" y="T3"/>
                </a:cxn>
                <a:cxn ang="0">
                  <a:pos x="T4" y="T5"/>
                </a:cxn>
              </a:cxnLst>
              <a:rect l="0" t="0" r="r" b="b"/>
              <a:pathLst>
                <a:path w="284" h="211">
                  <a:moveTo>
                    <a:pt x="142" y="0"/>
                  </a:moveTo>
                  <a:cubicBezTo>
                    <a:pt x="142" y="0"/>
                    <a:pt x="0" y="119"/>
                    <a:pt x="142" y="211"/>
                  </a:cubicBezTo>
                  <a:cubicBezTo>
                    <a:pt x="284" y="119"/>
                    <a:pt x="142" y="0"/>
                    <a:pt x="1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49" name="Oval 47"/>
            <p:cNvSpPr>
              <a:spLocks noChangeArrowheads="1"/>
            </p:cNvSpPr>
            <p:nvPr/>
          </p:nvSpPr>
          <p:spPr bwMode="auto">
            <a:xfrm>
              <a:off x="4746813" y="2958353"/>
              <a:ext cx="192088" cy="1889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sp>
          <p:nvSpPr>
            <p:cNvPr id="50" name="Rectangle 48"/>
            <p:cNvSpPr>
              <a:spLocks noChangeArrowheads="1"/>
            </p:cNvSpPr>
            <p:nvPr/>
          </p:nvSpPr>
          <p:spPr bwMode="auto">
            <a:xfrm>
              <a:off x="4519800" y="3707653"/>
              <a:ext cx="628650" cy="77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endParaRPr lang="en-US" sz="1100" dirty="0">
                <a:ea typeface="方正黑体简体" panose="02010601030101010101" pitchFamily="2" charset="-122"/>
              </a:endParaRPr>
            </a:p>
          </p:txBody>
        </p:sp>
      </p:grpSp>
      <p:grpSp>
        <p:nvGrpSpPr>
          <p:cNvPr id="6" name="组合 5"/>
          <p:cNvGrpSpPr/>
          <p:nvPr/>
        </p:nvGrpSpPr>
        <p:grpSpPr>
          <a:xfrm>
            <a:off x="1803851" y="1312869"/>
            <a:ext cx="2480168" cy="724236"/>
            <a:chOff x="1803851" y="1312869"/>
            <a:chExt cx="2480168" cy="724236"/>
          </a:xfrm>
        </p:grpSpPr>
        <p:sp>
          <p:nvSpPr>
            <p:cNvPr id="55" name="TextBox 54"/>
            <p:cNvSpPr txBox="1"/>
            <p:nvPr/>
          </p:nvSpPr>
          <p:spPr>
            <a:xfrm>
              <a:off x="1803851" y="1312869"/>
              <a:ext cx="1999083" cy="384680"/>
            </a:xfrm>
            <a:prstGeom prst="rect">
              <a:avLst/>
            </a:prstGeom>
            <a:noFill/>
          </p:spPr>
          <p:txBody>
            <a:bodyPr wrap="square" lIns="137118" tIns="68560" rIns="137118" bIns="68560" rtlCol="0">
              <a:spAutoFit/>
            </a:bodyPr>
            <a:lstStyle/>
            <a:p>
              <a:r>
                <a:rPr lang="en-US" altLang="zh-CN" sz="1600" dirty="0">
                  <a:ea typeface="方正黑体简体" panose="02010601030101010101" pitchFamily="2" charset="-122"/>
                </a:rPr>
                <a:t>1. </a:t>
              </a:r>
              <a:r>
                <a:rPr lang="zh-CN" altLang="en-US" sz="1600" dirty="0">
                  <a:ea typeface="方正黑体简体" panose="02010601030101010101" pitchFamily="2" charset="-122"/>
                </a:rPr>
                <a:t>突发状况</a:t>
              </a:r>
            </a:p>
          </p:txBody>
        </p:sp>
        <p:sp>
          <p:nvSpPr>
            <p:cNvPr id="56" name="TextBox 55"/>
            <p:cNvSpPr txBox="1"/>
            <p:nvPr/>
          </p:nvSpPr>
          <p:spPr>
            <a:xfrm>
              <a:off x="1803851" y="1640374"/>
              <a:ext cx="2480168" cy="396731"/>
            </a:xfrm>
            <a:prstGeom prst="rect">
              <a:avLst/>
            </a:prstGeom>
            <a:noFill/>
          </p:spPr>
          <p:txBody>
            <a:bodyPr wrap="square" lIns="164548" tIns="82274" rIns="164548" bIns="82274" rtlCol="0">
              <a:spAutoFit/>
            </a:bodyPr>
            <a:lstStyle/>
            <a:p>
              <a:pPr algn="just">
                <a:lnSpc>
                  <a:spcPct val="114000"/>
                </a:lnSpc>
              </a:pPr>
              <a:r>
                <a:rPr lang="zh-CN" altLang="en-US" sz="1400" dirty="0">
                  <a:solidFill>
                    <a:schemeClr val="bg1">
                      <a:lumMod val="50000"/>
                    </a:schemeClr>
                  </a:solidFill>
                  <a:ea typeface="方正黑体简体" panose="02010601030101010101" pitchFamily="2" charset="-122"/>
                </a:rPr>
                <a:t>网络卡顿；走神；难以理解。</a:t>
              </a:r>
              <a:endParaRPr lang="en-US" altLang="zh-CN" sz="1400" dirty="0">
                <a:solidFill>
                  <a:schemeClr val="bg1">
                    <a:lumMod val="50000"/>
                  </a:schemeClr>
                </a:solidFill>
                <a:ea typeface="方正黑体简体" panose="02010601030101010101" pitchFamily="2" charset="-122"/>
              </a:endParaRPr>
            </a:p>
          </p:txBody>
        </p:sp>
      </p:grpSp>
      <p:grpSp>
        <p:nvGrpSpPr>
          <p:cNvPr id="8" name="组合 7"/>
          <p:cNvGrpSpPr/>
          <p:nvPr/>
        </p:nvGrpSpPr>
        <p:grpSpPr>
          <a:xfrm>
            <a:off x="6172650" y="2011419"/>
            <a:ext cx="2336178" cy="1662836"/>
            <a:chOff x="1803850" y="3036681"/>
            <a:chExt cx="2336178" cy="1662836"/>
          </a:xfrm>
        </p:grpSpPr>
        <p:sp>
          <p:nvSpPr>
            <p:cNvPr id="57" name="TextBox 56"/>
            <p:cNvSpPr txBox="1"/>
            <p:nvPr/>
          </p:nvSpPr>
          <p:spPr>
            <a:xfrm>
              <a:off x="1803850" y="3036681"/>
              <a:ext cx="2276456" cy="384680"/>
            </a:xfrm>
            <a:prstGeom prst="rect">
              <a:avLst/>
            </a:prstGeom>
            <a:noFill/>
          </p:spPr>
          <p:txBody>
            <a:bodyPr wrap="square" lIns="137118" tIns="68560" rIns="137118" bIns="68560" rtlCol="0">
              <a:spAutoFit/>
            </a:bodyPr>
            <a:lstStyle/>
            <a:p>
              <a:r>
                <a:rPr lang="zh-CN" altLang="en-US" sz="1600" dirty="0">
                  <a:ea typeface="方正黑体简体" panose="02010601030101010101" pitchFamily="2" charset="-122"/>
                </a:rPr>
                <a:t>现状</a:t>
              </a:r>
            </a:p>
          </p:txBody>
        </p:sp>
        <p:sp>
          <p:nvSpPr>
            <p:cNvPr id="58" name="TextBox 57"/>
            <p:cNvSpPr txBox="1"/>
            <p:nvPr/>
          </p:nvSpPr>
          <p:spPr>
            <a:xfrm>
              <a:off x="1803851" y="3320466"/>
              <a:ext cx="2336177" cy="1379051"/>
            </a:xfrm>
            <a:prstGeom prst="rect">
              <a:avLst/>
            </a:prstGeom>
            <a:noFill/>
          </p:spPr>
          <p:txBody>
            <a:bodyPr wrap="square" lIns="164548" tIns="82274" rIns="164548" bIns="82274" rtlCol="0">
              <a:spAutoFit/>
            </a:bodyPr>
            <a:lstStyle/>
            <a:p>
              <a:pPr algn="just">
                <a:lnSpc>
                  <a:spcPct val="114000"/>
                </a:lnSpc>
              </a:pPr>
              <a:r>
                <a:rPr lang="zh-CN" altLang="en-US" sz="1400" dirty="0">
                  <a:solidFill>
                    <a:schemeClr val="bg1">
                      <a:lumMod val="50000"/>
                    </a:schemeClr>
                  </a:solidFill>
                  <a:ea typeface="方正黑体简体" panose="02010601030101010101" pitchFamily="2" charset="-122"/>
                </a:rPr>
                <a:t>凭借人工根据记忆</a:t>
              </a:r>
              <a:r>
                <a:rPr lang="zh-CN" altLang="en-US" sz="1400">
                  <a:solidFill>
                    <a:schemeClr val="bg1">
                      <a:lumMod val="50000"/>
                    </a:schemeClr>
                  </a:solidFill>
                  <a:ea typeface="方正黑体简体" panose="02010601030101010101" pitchFamily="2" charset="-122"/>
                </a:rPr>
                <a:t>去调整，如果</a:t>
              </a:r>
              <a:r>
                <a:rPr lang="zh-CN" altLang="en-US" sz="1400" dirty="0">
                  <a:solidFill>
                    <a:schemeClr val="bg1">
                      <a:lumMod val="50000"/>
                    </a:schemeClr>
                  </a:solidFill>
                  <a:ea typeface="方正黑体简体" panose="02010601030101010101" pitchFamily="2" charset="-122"/>
                </a:rPr>
                <a:t>记忆模糊或者错误就会耗费用户大量时间，不仅效率低下还会增加用户内心</a:t>
              </a:r>
              <a:r>
                <a:rPr lang="zh-CN" altLang="en-US" sz="1400">
                  <a:solidFill>
                    <a:schemeClr val="bg1">
                      <a:lumMod val="50000"/>
                    </a:schemeClr>
                  </a:solidFill>
                  <a:ea typeface="方正黑体简体" panose="02010601030101010101" pitchFamily="2" charset="-122"/>
                </a:rPr>
                <a:t>的焦虑。</a:t>
              </a:r>
              <a:endParaRPr lang="en-US" altLang="zh-CN" sz="1400" dirty="0">
                <a:solidFill>
                  <a:schemeClr val="bg1">
                    <a:lumMod val="50000"/>
                  </a:schemeClr>
                </a:solidFill>
                <a:ea typeface="方正黑体简体" panose="02010601030101010101" pitchFamily="2" charset="-122"/>
              </a:endParaRPr>
            </a:p>
          </p:txBody>
        </p:sp>
      </p:grpSp>
      <p:grpSp>
        <p:nvGrpSpPr>
          <p:cNvPr id="7" name="组合 6"/>
          <p:cNvGrpSpPr/>
          <p:nvPr/>
        </p:nvGrpSpPr>
        <p:grpSpPr>
          <a:xfrm>
            <a:off x="1811992" y="3161095"/>
            <a:ext cx="2336178" cy="724238"/>
            <a:chOff x="5934755" y="1312461"/>
            <a:chExt cx="2336178" cy="724238"/>
          </a:xfrm>
        </p:grpSpPr>
        <p:sp>
          <p:nvSpPr>
            <p:cNvPr id="59" name="TextBox 58"/>
            <p:cNvSpPr txBox="1"/>
            <p:nvPr/>
          </p:nvSpPr>
          <p:spPr>
            <a:xfrm>
              <a:off x="5934755" y="1312461"/>
              <a:ext cx="1999083" cy="384680"/>
            </a:xfrm>
            <a:prstGeom prst="rect">
              <a:avLst/>
            </a:prstGeom>
            <a:noFill/>
          </p:spPr>
          <p:txBody>
            <a:bodyPr wrap="square" lIns="137118" tIns="68560" rIns="137118" bIns="68560" rtlCol="0">
              <a:spAutoFit/>
            </a:bodyPr>
            <a:lstStyle/>
            <a:p>
              <a:r>
                <a:rPr lang="en-US" altLang="zh-CN" sz="1600" dirty="0">
                  <a:ea typeface="方正黑体简体" panose="02010601030101010101" pitchFamily="2" charset="-122"/>
                </a:rPr>
                <a:t>2. </a:t>
              </a:r>
              <a:r>
                <a:rPr lang="zh-CN" altLang="en-US" sz="1600" dirty="0">
                  <a:ea typeface="方正黑体简体" panose="02010601030101010101" pitchFamily="2" charset="-122"/>
                </a:rPr>
                <a:t>学习需求</a:t>
              </a:r>
            </a:p>
          </p:txBody>
        </p:sp>
        <p:sp>
          <p:nvSpPr>
            <p:cNvPr id="60" name="TextBox 59"/>
            <p:cNvSpPr txBox="1"/>
            <p:nvPr/>
          </p:nvSpPr>
          <p:spPr>
            <a:xfrm>
              <a:off x="5934756" y="1639968"/>
              <a:ext cx="2336177" cy="396731"/>
            </a:xfrm>
            <a:prstGeom prst="rect">
              <a:avLst/>
            </a:prstGeom>
            <a:noFill/>
          </p:spPr>
          <p:txBody>
            <a:bodyPr wrap="square" lIns="164548" tIns="82274" rIns="164548" bIns="82274" rtlCol="0">
              <a:spAutoFit/>
            </a:bodyPr>
            <a:lstStyle/>
            <a:p>
              <a:pPr algn="just">
                <a:lnSpc>
                  <a:spcPct val="114000"/>
                </a:lnSpc>
              </a:pPr>
              <a:r>
                <a:rPr lang="zh-CN" altLang="en-US" sz="1400" dirty="0">
                  <a:solidFill>
                    <a:schemeClr val="bg1">
                      <a:lumMod val="50000"/>
                    </a:schemeClr>
                  </a:solidFill>
                  <a:ea typeface="方正黑体简体" panose="02010601030101010101" pitchFamily="2" charset="-122"/>
                </a:rPr>
                <a:t>内容存疑；课后复习。</a:t>
              </a:r>
              <a:endParaRPr lang="en-US" altLang="zh-CN" sz="1400" dirty="0">
                <a:solidFill>
                  <a:schemeClr val="bg1">
                    <a:lumMod val="50000"/>
                  </a:schemeClr>
                </a:solidFill>
                <a:ea typeface="方正黑体简体" panose="02010601030101010101" pitchFamily="2" charset="-122"/>
              </a:endParaRPr>
            </a:p>
          </p:txBody>
        </p:sp>
      </p:grpSp>
      <p:sp>
        <p:nvSpPr>
          <p:cNvPr id="66" name="文本框 65"/>
          <p:cNvSpPr txBox="1"/>
          <p:nvPr/>
        </p:nvSpPr>
        <p:spPr>
          <a:xfrm>
            <a:off x="3114681" y="283253"/>
            <a:ext cx="2886075" cy="4140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需求分析</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p:txBody>
      </p:sp>
      <p:sp>
        <p:nvSpPr>
          <p:cNvPr id="67" name="文本框 66"/>
          <p:cNvSpPr txBox="1"/>
          <p:nvPr/>
        </p:nvSpPr>
        <p:spPr>
          <a:xfrm>
            <a:off x="3019436" y="675669"/>
            <a:ext cx="3076564" cy="213585"/>
          </a:xfrm>
          <a:prstGeom prst="rect">
            <a:avLst/>
          </a:prstGeom>
          <a:noFill/>
        </p:spPr>
        <p:txBody>
          <a:bodyPr wrap="square" rtlCol="0">
            <a:spAutoFit/>
            <a:scene3d>
              <a:camera prst="orthographicFront"/>
              <a:lightRig rig="threePt" dir="t"/>
            </a:scene3d>
            <a:sp3d contourW="12700"/>
          </a:bodyPr>
          <a:lstStyle/>
          <a:p>
            <a:pPr algn="ctr"/>
            <a:r>
              <a:rPr lang="en-US" altLang="zh-CN" sz="790" dirty="0">
                <a:latin typeface="Calibri" panose="020F0502020204030204" pitchFamily="34" charset="0"/>
                <a:ea typeface="方正黑体简体" panose="02010601030101010101" pitchFamily="2" charset="-122"/>
                <a:sym typeface="Calibri" panose="020F0502020204030204" pitchFamily="34" charset="0"/>
              </a:rPr>
              <a:t>print the presentation and make it into a film a wider field</a:t>
            </a:r>
          </a:p>
        </p:txBody>
      </p:sp>
      <p:sp>
        <p:nvSpPr>
          <p:cNvPr id="68"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3794267" y="1750506"/>
            <a:ext cx="3611776" cy="623248"/>
          </a:xfrm>
          <a:prstGeom prst="rect">
            <a:avLst/>
          </a:prstGeom>
        </p:spPr>
        <p:txBody>
          <a:bodyPr vert="horz" lIns="67500" tIns="35100" rIns="67500" bIns="35100" rtlCol="0" anchor="b">
            <a:normAutofit/>
          </a:bodyPr>
          <a:lstStyle>
            <a:lvl1pPr algn="ctr">
              <a:lnSpc>
                <a:spcPct val="120000"/>
              </a:lnSpc>
              <a:spcBef>
                <a:spcPct val="0"/>
              </a:spcBef>
              <a:buNone/>
              <a:defRPr sz="4000" b="1">
                <a:solidFill>
                  <a:schemeClr val="bg1"/>
                </a:solidFill>
                <a:latin typeface="+mj-lt"/>
                <a:ea typeface="+mj-ea"/>
                <a:cs typeface="+mj-cs"/>
              </a:defRPr>
            </a:lvl1pPr>
          </a:lstStyle>
          <a:p>
            <a:pPr algn="l"/>
            <a:r>
              <a:rPr lang="zh-CN" altLang="en-US" sz="3000" dirty="0"/>
              <a:t>系统整体结构</a:t>
            </a:r>
          </a:p>
        </p:txBody>
      </p:sp>
      <p:sp>
        <p:nvSpPr>
          <p:cNvPr id="4" name="文本框 3"/>
          <p:cNvSpPr txBox="1"/>
          <p:nvPr>
            <p:custDataLst>
              <p:tags r:id="rId3"/>
            </p:custDataLst>
          </p:nvPr>
        </p:nvSpPr>
        <p:spPr>
          <a:xfrm>
            <a:off x="2167614" y="1611026"/>
            <a:ext cx="1081065" cy="1084913"/>
          </a:xfrm>
          <a:prstGeom prst="rect">
            <a:avLst/>
          </a:prstGeom>
          <a:noFill/>
        </p:spPr>
        <p:txBody>
          <a:bodyPr wrap="none" lIns="67500" tIns="35100" rIns="67500" bIns="35100" rtlCol="0" anchor="ctr">
            <a:normAutofit/>
          </a:bodyPr>
          <a:lstStyle>
            <a:defPPr>
              <a:defRPr lang="zh-CN"/>
            </a:defPPr>
            <a:lvl1pPr algn="ctr">
              <a:defRPr sz="8800">
                <a:solidFill>
                  <a:schemeClr val="bg1"/>
                </a:solidFill>
                <a:ea typeface="华文细黑" panose="02010600040101010101" pitchFamily="2" charset="-122"/>
              </a:defRPr>
            </a:lvl1pPr>
          </a:lstStyle>
          <a:p>
            <a:r>
              <a:rPr lang="en-US" altLang="zh-CN" sz="6600" dirty="0">
                <a:ea typeface="+mn-ea"/>
              </a:rPr>
              <a:t>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23129" y="859291"/>
            <a:ext cx="6169283" cy="3555530"/>
            <a:chOff x="1120695" y="844304"/>
            <a:chExt cx="6169283" cy="3555530"/>
          </a:xfrm>
        </p:grpSpPr>
        <p:sp>
          <p:nvSpPr>
            <p:cNvPr id="2" name="椭圆 1"/>
            <p:cNvSpPr/>
            <p:nvPr/>
          </p:nvSpPr>
          <p:spPr>
            <a:xfrm>
              <a:off x="2728092" y="1015235"/>
              <a:ext cx="1378360"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2"/>
            </a:solidFill>
            <a:ln w="25400" cap="flat" cmpd="sng" algn="ctr">
              <a:noFill/>
              <a:prstDash val="solid"/>
            </a:ln>
            <a:effectLst/>
          </p:spPr>
          <p:txBody>
            <a:bodyPr lIns="87873" tIns="43936" rIns="87873" bIns="43936" rtlCol="0" anchor="ctr"/>
            <a:lstStyle/>
            <a:p>
              <a:pPr algn="ctr"/>
              <a:endParaRPr lang="zh-CN" altLang="en-US" sz="1900" b="1" kern="0" dirty="0">
                <a:solidFill>
                  <a:sysClr val="window" lastClr="FFFFFF"/>
                </a:solidFill>
                <a:latin typeface="方正黑体简体" panose="02010601030101010101" pitchFamily="2" charset="-122"/>
                <a:ea typeface="方正黑体简体" panose="02010601030101010101" pitchFamily="2" charset="-122"/>
              </a:endParaRPr>
            </a:p>
          </p:txBody>
        </p:sp>
        <p:sp>
          <p:nvSpPr>
            <p:cNvPr id="3" name="椭圆 1"/>
            <p:cNvSpPr/>
            <p:nvPr/>
          </p:nvSpPr>
          <p:spPr>
            <a:xfrm rot="719253">
              <a:off x="2507648" y="2005818"/>
              <a:ext cx="692457" cy="124045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chemeClr val="accent3"/>
            </a:solidFill>
            <a:ln w="25400" cap="flat" cmpd="sng" algn="ctr">
              <a:noFill/>
              <a:prstDash val="solid"/>
            </a:ln>
            <a:effectLst/>
          </p:spPr>
          <p:txBody>
            <a:bodyPr lIns="87873" tIns="43936" rIns="87873" bIns="43936" rtlCol="0" anchor="ctr"/>
            <a:lstStyle/>
            <a:p>
              <a:pPr algn="ctr">
                <a:defRPr/>
              </a:pPr>
              <a:endParaRPr lang="zh-CN" altLang="en-US" sz="1800" kern="0" dirty="0">
                <a:solidFill>
                  <a:sysClr val="window" lastClr="FFFFFF"/>
                </a:solidFill>
                <a:ea typeface="方正黑体简体" panose="02010601030101010101" pitchFamily="2" charset="-122"/>
              </a:endParaRPr>
            </a:p>
          </p:txBody>
        </p:sp>
        <p:sp>
          <p:nvSpPr>
            <p:cNvPr id="4" name="椭圆 1"/>
            <p:cNvSpPr/>
            <p:nvPr/>
          </p:nvSpPr>
          <p:spPr>
            <a:xfrm rot="5064340">
              <a:off x="2386452" y="3090085"/>
              <a:ext cx="1234584" cy="1384914"/>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4"/>
            </a:solidFill>
            <a:ln w="25400" cap="flat" cmpd="sng" algn="ctr">
              <a:noFill/>
              <a:prstDash val="solid"/>
            </a:ln>
            <a:effectLst/>
          </p:spPr>
          <p:txBody>
            <a:bodyPr lIns="87873" tIns="43936" rIns="87873" bIns="43936" rtlCol="0" anchor="ctr"/>
            <a:lstStyle/>
            <a:p>
              <a:pPr algn="ctr"/>
              <a:endParaRPr lang="zh-CN" altLang="en-US" sz="1900" b="1" kern="0" dirty="0">
                <a:solidFill>
                  <a:sysClr val="window" lastClr="FFFFFF"/>
                </a:solidFill>
                <a:latin typeface="方正黑体简体" panose="02010601030101010101" pitchFamily="2" charset="-122"/>
                <a:ea typeface="方正黑体简体" panose="02010601030101010101" pitchFamily="2" charset="-122"/>
              </a:endParaRPr>
            </a:p>
          </p:txBody>
        </p:sp>
        <p:sp>
          <p:nvSpPr>
            <p:cNvPr id="5" name="椭圆 1"/>
            <p:cNvSpPr/>
            <p:nvPr/>
          </p:nvSpPr>
          <p:spPr>
            <a:xfrm rot="10800000">
              <a:off x="1496151" y="844304"/>
              <a:ext cx="1378360" cy="124045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chemeClr val="accent1"/>
            </a:solidFill>
            <a:ln w="25400" cap="flat" cmpd="sng" algn="ctr">
              <a:noFill/>
              <a:prstDash val="solid"/>
            </a:ln>
            <a:effectLst/>
          </p:spPr>
          <p:txBody>
            <a:bodyPr lIns="87873" tIns="43936" rIns="87873" bIns="43936" rtlCol="0" anchor="ctr"/>
            <a:lstStyle/>
            <a:p>
              <a:pPr algn="ctr">
                <a:defRPr/>
              </a:pPr>
              <a:endParaRPr lang="zh-CN" altLang="en-US" sz="1800" kern="0" dirty="0">
                <a:solidFill>
                  <a:sysClr val="window" lastClr="FFFFFF"/>
                </a:solidFill>
                <a:ea typeface="方正黑体简体" panose="02010601030101010101" pitchFamily="2" charset="-122"/>
              </a:endParaRPr>
            </a:p>
          </p:txBody>
        </p:sp>
        <p:sp>
          <p:nvSpPr>
            <p:cNvPr id="6" name="椭圆 1"/>
            <p:cNvSpPr/>
            <p:nvPr/>
          </p:nvSpPr>
          <p:spPr>
            <a:xfrm rot="4854753">
              <a:off x="1462977" y="2896325"/>
              <a:ext cx="620228" cy="1304792"/>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chemeClr val="accent1"/>
            </a:solidFill>
            <a:ln w="25400" cap="flat" cmpd="sng" algn="ctr">
              <a:noFill/>
              <a:prstDash val="solid"/>
            </a:ln>
            <a:effectLst/>
          </p:spPr>
          <p:txBody>
            <a:bodyPr lIns="87873" tIns="43936" rIns="87873" bIns="43936" rtlCol="0" anchor="ctr"/>
            <a:lstStyle/>
            <a:p>
              <a:pPr algn="ctr">
                <a:defRPr/>
              </a:pPr>
              <a:endParaRPr lang="zh-CN" altLang="en-US" sz="1800" kern="0" dirty="0">
                <a:solidFill>
                  <a:sysClr val="window" lastClr="FFFFFF"/>
                </a:solidFill>
                <a:ea typeface="方正黑体简体" panose="02010601030101010101" pitchFamily="2" charset="-122"/>
              </a:endParaRPr>
            </a:p>
          </p:txBody>
        </p:sp>
        <p:sp>
          <p:nvSpPr>
            <p:cNvPr id="7" name="圆角矩形 14"/>
            <p:cNvSpPr/>
            <p:nvPr/>
          </p:nvSpPr>
          <p:spPr>
            <a:xfrm>
              <a:off x="3978227" y="1329114"/>
              <a:ext cx="3311751" cy="48539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accent2"/>
            </a:solidFill>
            <a:ln w="25400" cap="flat" cmpd="sng" algn="ctr">
              <a:noFill/>
              <a:prstDash val="solid"/>
            </a:ln>
            <a:effectLst/>
          </p:spPr>
          <p:txBody>
            <a:bodyPr lIns="87873" tIns="43936" rIns="87873" bIns="43936" rtlCol="0" anchor="ctr"/>
            <a:lstStyle/>
            <a:p>
              <a:pPr algn="ctr">
                <a:defRPr/>
              </a:pPr>
              <a:r>
                <a:rPr lang="zh-CN" altLang="en-US" sz="1400" b="1" kern="0" dirty="0">
                  <a:solidFill>
                    <a:sysClr val="window" lastClr="FFFFFF"/>
                  </a:solidFill>
                  <a:latin typeface="方正黑体简体" panose="02010601030101010101" pitchFamily="2" charset="-122"/>
                  <a:ea typeface="方正黑体简体" panose="02010601030101010101" pitchFamily="2" charset="-122"/>
                </a:rPr>
                <a:t>设计原理</a:t>
              </a:r>
            </a:p>
          </p:txBody>
        </p:sp>
        <p:sp>
          <p:nvSpPr>
            <p:cNvPr id="8" name="圆角矩形 14"/>
            <p:cNvSpPr/>
            <p:nvPr/>
          </p:nvSpPr>
          <p:spPr>
            <a:xfrm>
              <a:off x="3505538" y="3306024"/>
              <a:ext cx="3372672" cy="485395"/>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accent4"/>
            </a:solidFill>
            <a:ln w="25400" cap="flat" cmpd="sng" algn="ctr">
              <a:noFill/>
              <a:prstDash val="solid"/>
            </a:ln>
            <a:effectLst/>
          </p:spPr>
          <p:txBody>
            <a:bodyPr lIns="87873" tIns="43936" rIns="87873" bIns="43936" rtlCol="0" anchor="ctr"/>
            <a:lstStyle/>
            <a:p>
              <a:pPr algn="ctr"/>
              <a:r>
                <a:rPr lang="zh-CN" altLang="en-US" sz="1400" b="1" kern="0" dirty="0">
                  <a:solidFill>
                    <a:sysClr val="window" lastClr="FFFFFF"/>
                  </a:solidFill>
                  <a:latin typeface="方正黑体简体" panose="02010601030101010101" pitchFamily="2" charset="-122"/>
                  <a:ea typeface="方正黑体简体" panose="02010601030101010101" pitchFamily="2" charset="-122"/>
                </a:rPr>
                <a:t>功能概况</a:t>
              </a:r>
            </a:p>
          </p:txBody>
        </p:sp>
        <p:sp>
          <p:nvSpPr>
            <p:cNvPr id="9" name="TextBox 8"/>
            <p:cNvSpPr txBox="1"/>
            <p:nvPr/>
          </p:nvSpPr>
          <p:spPr>
            <a:xfrm>
              <a:off x="3175060" y="1332241"/>
              <a:ext cx="506719" cy="704283"/>
            </a:xfrm>
            <a:prstGeom prst="rect">
              <a:avLst/>
            </a:prstGeom>
            <a:noFill/>
          </p:spPr>
          <p:txBody>
            <a:bodyPr wrap="square" lIns="87873" tIns="43936" rIns="87873" bIns="43936" rtlCol="0">
              <a:spAutoFit/>
            </a:bodyPr>
            <a:lstStyle/>
            <a:p>
              <a:pPr>
                <a:defRPr/>
              </a:pPr>
              <a:r>
                <a:rPr lang="en-US" altLang="zh-CN" sz="4000" b="1" kern="0" dirty="0">
                  <a:solidFill>
                    <a:schemeClr val="accent2"/>
                  </a:solidFill>
                  <a:latin typeface="Arial Black" panose="020B0A04020102020204" pitchFamily="34" charset="0"/>
                  <a:ea typeface="方正黑体简体" panose="02010601030101010101" pitchFamily="2" charset="-122"/>
                </a:rPr>
                <a:t>A</a:t>
              </a:r>
              <a:endParaRPr lang="zh-CN" altLang="en-US" sz="4000" b="1" kern="0" dirty="0">
                <a:solidFill>
                  <a:schemeClr val="accent2"/>
                </a:solidFill>
                <a:latin typeface="Arial Black" panose="020B0A04020102020204" pitchFamily="34" charset="0"/>
                <a:ea typeface="方正黑体简体" panose="02010601030101010101" pitchFamily="2" charset="-122"/>
              </a:endParaRPr>
            </a:p>
          </p:txBody>
        </p:sp>
        <p:sp>
          <p:nvSpPr>
            <p:cNvPr id="10" name="TextBox 9"/>
            <p:cNvSpPr txBox="1"/>
            <p:nvPr/>
          </p:nvSpPr>
          <p:spPr>
            <a:xfrm>
              <a:off x="2780149" y="3421813"/>
              <a:ext cx="266744" cy="727842"/>
            </a:xfrm>
            <a:prstGeom prst="rect">
              <a:avLst/>
            </a:prstGeom>
            <a:noFill/>
          </p:spPr>
          <p:txBody>
            <a:bodyPr wrap="square" lIns="87873" tIns="43936" rIns="87873" bIns="43936" rtlCol="0">
              <a:spAutoFit/>
            </a:bodyPr>
            <a:lstStyle/>
            <a:p>
              <a:pPr>
                <a:defRPr/>
              </a:pPr>
              <a:r>
                <a:rPr lang="en-US" altLang="zh-CN" sz="4000" b="1" kern="0" dirty="0">
                  <a:solidFill>
                    <a:schemeClr val="accent4"/>
                  </a:solidFill>
                  <a:latin typeface="Arial Black" panose="020B0A04020102020204" pitchFamily="34" charset="0"/>
                  <a:ea typeface="方正黑体简体" panose="02010601030101010101" pitchFamily="2" charset="-122"/>
                </a:rPr>
                <a:t>B</a:t>
              </a:r>
              <a:endParaRPr lang="zh-CN" altLang="en-US" sz="4000" b="1" kern="0" dirty="0">
                <a:solidFill>
                  <a:schemeClr val="accent4"/>
                </a:solidFill>
                <a:latin typeface="Arial Black" panose="020B0A04020102020204" pitchFamily="34" charset="0"/>
                <a:ea typeface="方正黑体简体" panose="02010601030101010101" pitchFamily="2" charset="-122"/>
              </a:endParaRPr>
            </a:p>
          </p:txBody>
        </p:sp>
        <p:sp>
          <p:nvSpPr>
            <p:cNvPr id="11" name="TextBox 10"/>
            <p:cNvSpPr txBox="1"/>
            <p:nvPr/>
          </p:nvSpPr>
          <p:spPr>
            <a:xfrm>
              <a:off x="4078263" y="1908539"/>
              <a:ext cx="3085576" cy="869457"/>
            </a:xfrm>
            <a:prstGeom prst="rect">
              <a:avLst/>
            </a:prstGeom>
            <a:noFill/>
          </p:spPr>
          <p:txBody>
            <a:bodyPr wrap="square" lIns="87873" tIns="43936" rIns="87873" bIns="43936" rtlCol="0">
              <a:spAutoFit/>
            </a:bodyPr>
            <a:lstStyle/>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根本目的：提高学生复习效率</a:t>
              </a:r>
              <a:endParaRPr lang="en-US" altLang="zh-CN" sz="1000" kern="0" dirty="0">
                <a:latin typeface="方正黑体简体" panose="02010601030101010101" pitchFamily="2" charset="-122"/>
                <a:ea typeface="方正黑体简体" panose="02010601030101010101" pitchFamily="2" charset="-122"/>
              </a:endParaRPr>
            </a:p>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直接举措：返回关键词密度分布，帮助准确定位</a:t>
              </a:r>
              <a:endParaRPr lang="en-US" altLang="zh-CN" sz="1000" kern="0" dirty="0">
                <a:latin typeface="方正黑体简体" panose="02010601030101010101" pitchFamily="2" charset="-122"/>
                <a:ea typeface="方正黑体简体" panose="02010601030101010101" pitchFamily="2" charset="-122"/>
              </a:endParaRPr>
            </a:p>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关键：词频与时间相对应</a:t>
              </a:r>
              <a:endParaRPr lang="en-US" altLang="zh-CN" sz="1000" kern="0" dirty="0">
                <a:latin typeface="方正黑体简体" panose="02010601030101010101" pitchFamily="2" charset="-122"/>
                <a:ea typeface="方正黑体简体" panose="02010601030101010101" pitchFamily="2" charset="-122"/>
              </a:endParaRPr>
            </a:p>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视频检索</a:t>
              </a:r>
              <a:r>
                <a:rPr lang="en-US" altLang="zh-CN" sz="1000" kern="0" dirty="0">
                  <a:latin typeface="方正黑体简体" panose="02010601030101010101" pitchFamily="2" charset="-122"/>
                  <a:ea typeface="方正黑体简体" panose="02010601030101010101" pitchFamily="2" charset="-122"/>
                  <a:sym typeface="Wingdings" panose="05000000000000000000" pitchFamily="2" charset="2"/>
                </a:rPr>
                <a:t></a:t>
              </a:r>
              <a:r>
                <a:rPr lang="zh-CN" altLang="en-US" sz="1000" kern="0" dirty="0">
                  <a:latin typeface="方正黑体简体" panose="02010601030101010101" pitchFamily="2" charset="-122"/>
                  <a:ea typeface="方正黑体简体" panose="02010601030101010101" pitchFamily="2" charset="-122"/>
                  <a:sym typeface="Wingdings" panose="05000000000000000000" pitchFamily="2" charset="2"/>
                </a:rPr>
                <a:t>文本检索</a:t>
              </a:r>
              <a:endParaRPr lang="en-US" altLang="zh-CN" sz="1000" kern="0" dirty="0">
                <a:latin typeface="方正黑体简体" panose="02010601030101010101" pitchFamily="2" charset="-122"/>
                <a:ea typeface="方正黑体简体" panose="02010601030101010101" pitchFamily="2" charset="-122"/>
              </a:endParaRPr>
            </a:p>
          </p:txBody>
        </p:sp>
        <p:sp>
          <p:nvSpPr>
            <p:cNvPr id="12" name="TextBox 11"/>
            <p:cNvSpPr txBox="1"/>
            <p:nvPr/>
          </p:nvSpPr>
          <p:spPr>
            <a:xfrm>
              <a:off x="3978227" y="3905850"/>
              <a:ext cx="2969625" cy="469347"/>
            </a:xfrm>
            <a:prstGeom prst="rect">
              <a:avLst/>
            </a:prstGeom>
            <a:noFill/>
          </p:spPr>
          <p:txBody>
            <a:bodyPr wrap="square" lIns="87873" tIns="43936" rIns="87873" bIns="43936" rtlCol="0">
              <a:spAutoFit/>
            </a:bodyPr>
            <a:lstStyle/>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主要功能：相关信息密度检索</a:t>
              </a:r>
              <a:endParaRPr lang="en-US" altLang="zh-CN" sz="1000" kern="0" dirty="0">
                <a:latin typeface="方正黑体简体" panose="02010601030101010101" pitchFamily="2" charset="-122"/>
                <a:ea typeface="方正黑体简体" panose="02010601030101010101" pitchFamily="2" charset="-122"/>
              </a:endParaRPr>
            </a:p>
            <a:p>
              <a:pPr marL="171450" indent="-171450">
                <a:lnSpc>
                  <a:spcPct val="130000"/>
                </a:lnSpc>
                <a:buFont typeface="Wingdings" panose="05000000000000000000" pitchFamily="2" charset="2"/>
                <a:buChar char="l"/>
                <a:defRPr/>
              </a:pPr>
              <a:r>
                <a:rPr lang="zh-CN" altLang="en-US" sz="1000" kern="0" dirty="0">
                  <a:latin typeface="方正黑体简体" panose="02010601030101010101" pitchFamily="2" charset="-122"/>
                  <a:ea typeface="方正黑体简体" panose="02010601030101010101" pitchFamily="2" charset="-122"/>
                </a:rPr>
                <a:t>拓展功能：课程视频相关信息密度可视化输出</a:t>
              </a:r>
              <a:endParaRPr lang="en-US" altLang="zh-CN" sz="1000" kern="0" dirty="0">
                <a:latin typeface="方正黑体简体" panose="02010601030101010101" pitchFamily="2" charset="-122"/>
                <a:ea typeface="方正黑体简体" panose="02010601030101010101" pitchFamily="2" charset="-122"/>
              </a:endParaRPr>
            </a:p>
          </p:txBody>
        </p:sp>
      </p:grpSp>
      <p:sp>
        <p:nvSpPr>
          <p:cNvPr id="16" name="文本框 15"/>
          <p:cNvSpPr txBox="1"/>
          <p:nvPr/>
        </p:nvSpPr>
        <p:spPr>
          <a:xfrm>
            <a:off x="3114681" y="283253"/>
            <a:ext cx="2886075"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系统整体结构</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 </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设计原理与功能概况</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18" name="任意多边形 22"/>
          <p:cNvSpPr/>
          <p:nvPr/>
        </p:nvSpPr>
        <p:spPr>
          <a:xfrm>
            <a:off x="4193509" y="0"/>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157798" y="141542"/>
            <a:ext cx="2886075" cy="661720"/>
          </a:xfrm>
          <a:prstGeom prst="rect">
            <a:avLst/>
          </a:prstGeom>
          <a:noFill/>
        </p:spPr>
        <p:txBody>
          <a:bodyPr wrap="square" rtlCol="0">
            <a:spAutoFit/>
          </a:bodyPr>
          <a:lstStyle/>
          <a:p>
            <a:pPr algn="ctr"/>
            <a:r>
              <a:rPr lang="zh-CN" altLang="en-US"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系统整体结构</a:t>
            </a:r>
            <a:endParaRPr lang="en-US" altLang="zh-CN" sz="21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endParaRPr>
          </a:p>
          <a:p>
            <a:pPr algn="ct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r>
              <a:rPr lang="zh-CN" altLang="en-US"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功能模块图</a:t>
            </a:r>
            <a:r>
              <a:rPr lang="en-US" altLang="zh-CN" sz="1600" b="1" dirty="0">
                <a:solidFill>
                  <a:schemeClr val="tx2"/>
                </a:solidFill>
                <a:latin typeface="Calibri" panose="020F0502020204030204" pitchFamily="34" charset="0"/>
                <a:ea typeface="方正黑体简体" panose="02010601030101010101" pitchFamily="2" charset="-122"/>
                <a:sym typeface="Calibri" panose="020F0502020204030204" pitchFamily="34" charset="0"/>
              </a:rPr>
              <a:t>】</a:t>
            </a:r>
          </a:p>
        </p:txBody>
      </p:sp>
      <p:sp>
        <p:nvSpPr>
          <p:cNvPr id="18" name="任意多边形 22"/>
          <p:cNvSpPr/>
          <p:nvPr/>
        </p:nvSpPr>
        <p:spPr>
          <a:xfrm>
            <a:off x="4194499" y="-76055"/>
            <a:ext cx="774562" cy="223597"/>
          </a:xfrm>
          <a:custGeom>
            <a:avLst/>
            <a:gdLst>
              <a:gd name="connsiteX0" fmla="*/ 0 w 1032749"/>
              <a:gd name="connsiteY0" fmla="*/ 0 h 298129"/>
              <a:gd name="connsiteX1" fmla="*/ 1032749 w 1032749"/>
              <a:gd name="connsiteY1" fmla="*/ 0 h 298129"/>
              <a:gd name="connsiteX2" fmla="*/ 516374 w 1032749"/>
              <a:gd name="connsiteY2" fmla="*/ 298129 h 298129"/>
              <a:gd name="connsiteX3" fmla="*/ 0 w 1032749"/>
              <a:gd name="connsiteY3" fmla="*/ 0 h 298129"/>
            </a:gdLst>
            <a:ahLst/>
            <a:cxnLst>
              <a:cxn ang="0">
                <a:pos x="connsiteX0" y="connsiteY0"/>
              </a:cxn>
              <a:cxn ang="0">
                <a:pos x="connsiteX1" y="connsiteY1"/>
              </a:cxn>
              <a:cxn ang="0">
                <a:pos x="connsiteX2" y="connsiteY2"/>
              </a:cxn>
              <a:cxn ang="0">
                <a:pos x="connsiteX3" y="connsiteY3"/>
              </a:cxn>
            </a:cxnLst>
            <a:rect l="l" t="t" r="r" b="b"/>
            <a:pathLst>
              <a:path w="1032749" h="298129">
                <a:moveTo>
                  <a:pt x="0" y="0"/>
                </a:moveTo>
                <a:lnTo>
                  <a:pt x="1032749" y="0"/>
                </a:lnTo>
                <a:lnTo>
                  <a:pt x="516374" y="29812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ea typeface="方正黑体简体" panose="02010601030101010101" pitchFamily="2" charset="-122"/>
            </a:endParaRPr>
          </a:p>
        </p:txBody>
      </p:sp>
      <p:grpSp>
        <p:nvGrpSpPr>
          <p:cNvPr id="17" name="组合 16">
            <a:extLst>
              <a:ext uri="{FF2B5EF4-FFF2-40B4-BE49-F238E27FC236}">
                <a16:creationId xmlns:a16="http://schemas.microsoft.com/office/drawing/2014/main" id="{9A7C2B81-B335-4351-9BAD-04B704F80C4C}"/>
              </a:ext>
            </a:extLst>
          </p:cNvPr>
          <p:cNvGrpSpPr/>
          <p:nvPr/>
        </p:nvGrpSpPr>
        <p:grpSpPr>
          <a:xfrm>
            <a:off x="1136016" y="803338"/>
            <a:ext cx="6871968" cy="4198620"/>
            <a:chOff x="1" y="0"/>
            <a:chExt cx="6871968" cy="4198620"/>
          </a:xfrm>
        </p:grpSpPr>
        <p:grpSp>
          <p:nvGrpSpPr>
            <p:cNvPr id="19" name="组合 18">
              <a:extLst>
                <a:ext uri="{FF2B5EF4-FFF2-40B4-BE49-F238E27FC236}">
                  <a16:creationId xmlns:a16="http://schemas.microsoft.com/office/drawing/2014/main" id="{08F9466F-002E-4E28-93EE-31ABDFD14F27}"/>
                </a:ext>
              </a:extLst>
            </p:cNvPr>
            <p:cNvGrpSpPr/>
            <p:nvPr/>
          </p:nvGrpSpPr>
          <p:grpSpPr>
            <a:xfrm>
              <a:off x="1" y="0"/>
              <a:ext cx="6871968" cy="4198620"/>
              <a:chOff x="0" y="0"/>
              <a:chExt cx="6872067" cy="4199206"/>
            </a:xfrm>
          </p:grpSpPr>
          <p:grpSp>
            <p:nvGrpSpPr>
              <p:cNvPr id="29" name="组合 28">
                <a:extLst>
                  <a:ext uri="{FF2B5EF4-FFF2-40B4-BE49-F238E27FC236}">
                    <a16:creationId xmlns:a16="http://schemas.microsoft.com/office/drawing/2014/main" id="{60F84387-94DF-409D-83A4-E42C891FD4C8}"/>
                  </a:ext>
                </a:extLst>
              </p:cNvPr>
              <p:cNvGrpSpPr/>
              <p:nvPr/>
            </p:nvGrpSpPr>
            <p:grpSpPr>
              <a:xfrm>
                <a:off x="0" y="0"/>
                <a:ext cx="6428936" cy="4149957"/>
                <a:chOff x="0" y="0"/>
                <a:chExt cx="6428936" cy="4149957"/>
              </a:xfrm>
            </p:grpSpPr>
            <p:sp>
              <p:nvSpPr>
                <p:cNvPr id="38" name="右大括号 37">
                  <a:extLst>
                    <a:ext uri="{FF2B5EF4-FFF2-40B4-BE49-F238E27FC236}">
                      <a16:creationId xmlns:a16="http://schemas.microsoft.com/office/drawing/2014/main" id="{BB2D59A1-DE1C-4FB1-BD1E-12E4AB79EABE}"/>
                    </a:ext>
                  </a:extLst>
                </p:cNvPr>
                <p:cNvSpPr/>
                <p:nvPr/>
              </p:nvSpPr>
              <p:spPr>
                <a:xfrm>
                  <a:off x="1280160" y="2518117"/>
                  <a:ext cx="88900" cy="470535"/>
                </a:xfrm>
                <a:prstGeom prst="rightBrace">
                  <a:avLst>
                    <a:gd name="adj1" fmla="val 8333"/>
                    <a:gd name="adj2" fmla="val 33806"/>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nvGrpSpPr>
                <p:cNvPr id="39" name="组合 38">
                  <a:extLst>
                    <a:ext uri="{FF2B5EF4-FFF2-40B4-BE49-F238E27FC236}">
                      <a16:creationId xmlns:a16="http://schemas.microsoft.com/office/drawing/2014/main" id="{94218398-1018-49B0-9A5E-CB7F1F0C8091}"/>
                    </a:ext>
                  </a:extLst>
                </p:cNvPr>
                <p:cNvGrpSpPr/>
                <p:nvPr/>
              </p:nvGrpSpPr>
              <p:grpSpPr>
                <a:xfrm>
                  <a:off x="0" y="0"/>
                  <a:ext cx="6428936" cy="4149957"/>
                  <a:chOff x="0" y="0"/>
                  <a:chExt cx="6428936" cy="4149957"/>
                </a:xfrm>
              </p:grpSpPr>
              <p:sp>
                <p:nvSpPr>
                  <p:cNvPr id="40" name="文本框 89">
                    <a:extLst>
                      <a:ext uri="{FF2B5EF4-FFF2-40B4-BE49-F238E27FC236}">
                        <a16:creationId xmlns:a16="http://schemas.microsoft.com/office/drawing/2014/main" id="{1ECE9132-F738-4A0E-97E6-6A171EC6675D}"/>
                      </a:ext>
                    </a:extLst>
                  </p:cNvPr>
                  <p:cNvSpPr txBox="1"/>
                  <p:nvPr/>
                </p:nvSpPr>
                <p:spPr>
                  <a:xfrm>
                    <a:off x="436099" y="1596683"/>
                    <a:ext cx="886265" cy="253219"/>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切词</a:t>
                    </a:r>
                    <a:r>
                      <a:rPr lang="en-US" sz="900" kern="100">
                        <a:effectLst/>
                        <a:latin typeface="等线" panose="02010600030101010101" pitchFamily="2" charset="-122"/>
                        <a:ea typeface="等线" panose="02010600030101010101" pitchFamily="2" charset="-122"/>
                        <a:cs typeface="Times New Roman" panose="02020603050405020304" pitchFamily="18" charset="0"/>
                      </a:rPr>
                      <a:t>+</a:t>
                    </a:r>
                    <a:r>
                      <a:rPr lang="zh-CN" sz="900" kern="100">
                        <a:effectLst/>
                        <a:latin typeface="等线" panose="02010600030101010101" pitchFamily="2" charset="-122"/>
                        <a:ea typeface="等线" panose="02010600030101010101" pitchFamily="2" charset="-122"/>
                        <a:cs typeface="Times New Roman" panose="02020603050405020304" pitchFamily="18" charset="0"/>
                      </a:rPr>
                      <a:t>停用词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1" name="文本框 90">
                    <a:extLst>
                      <a:ext uri="{FF2B5EF4-FFF2-40B4-BE49-F238E27FC236}">
                        <a16:creationId xmlns:a16="http://schemas.microsoft.com/office/drawing/2014/main" id="{5D413E2E-6171-4AB4-89B8-0A716B49C41E}"/>
                      </a:ext>
                    </a:extLst>
                  </p:cNvPr>
                  <p:cNvSpPr txBox="1"/>
                  <p:nvPr/>
                </p:nvSpPr>
                <p:spPr>
                  <a:xfrm>
                    <a:off x="323557" y="1927274"/>
                    <a:ext cx="998806" cy="27432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建立倒排档索引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2" name="右大括号 41">
                    <a:extLst>
                      <a:ext uri="{FF2B5EF4-FFF2-40B4-BE49-F238E27FC236}">
                        <a16:creationId xmlns:a16="http://schemas.microsoft.com/office/drawing/2014/main" id="{3C0B0BC8-5231-431C-BE2D-442A20195EA6}"/>
                      </a:ext>
                    </a:extLst>
                  </p:cNvPr>
                  <p:cNvSpPr/>
                  <p:nvPr/>
                </p:nvSpPr>
                <p:spPr>
                  <a:xfrm>
                    <a:off x="1413803" y="1659988"/>
                    <a:ext cx="196948" cy="470633"/>
                  </a:xfrm>
                  <a:prstGeom prst="rightBrac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3" name="直接箭头连接符 42">
                    <a:extLst>
                      <a:ext uri="{FF2B5EF4-FFF2-40B4-BE49-F238E27FC236}">
                        <a16:creationId xmlns:a16="http://schemas.microsoft.com/office/drawing/2014/main" id="{E5379329-AAEC-4AB0-889B-9F4939B0148F}"/>
                      </a:ext>
                    </a:extLst>
                  </p:cNvPr>
                  <p:cNvCxnSpPr/>
                  <p:nvPr/>
                </p:nvCxnSpPr>
                <p:spPr>
                  <a:xfrm>
                    <a:off x="808893" y="1828800"/>
                    <a:ext cx="0" cy="191430"/>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94">
                    <a:extLst>
                      <a:ext uri="{FF2B5EF4-FFF2-40B4-BE49-F238E27FC236}">
                        <a16:creationId xmlns:a16="http://schemas.microsoft.com/office/drawing/2014/main" id="{F1F673B0-12BF-4067-9A60-2D5667373288}"/>
                      </a:ext>
                    </a:extLst>
                  </p:cNvPr>
                  <p:cNvSpPr txBox="1"/>
                  <p:nvPr/>
                </p:nvSpPr>
                <p:spPr>
                  <a:xfrm>
                    <a:off x="0" y="2419643"/>
                    <a:ext cx="1224280" cy="28575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词语</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时间</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索引文档</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5" name="文本框 95">
                    <a:extLst>
                      <a:ext uri="{FF2B5EF4-FFF2-40B4-BE49-F238E27FC236}">
                        <a16:creationId xmlns:a16="http://schemas.microsoft.com/office/drawing/2014/main" id="{FF193448-DF7A-4DBB-B604-06639C9132FB}"/>
                      </a:ext>
                    </a:extLst>
                  </p:cNvPr>
                  <p:cNvSpPr txBox="1"/>
                  <p:nvPr/>
                </p:nvSpPr>
                <p:spPr>
                  <a:xfrm>
                    <a:off x="330591" y="2799471"/>
                    <a:ext cx="906145" cy="484505"/>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dirty="0">
                        <a:effectLst/>
                        <a:latin typeface="等线" panose="02010600030101010101" pitchFamily="2" charset="-122"/>
                        <a:ea typeface="等线" panose="02010600030101010101" pitchFamily="2" charset="-122"/>
                        <a:cs typeface="Times New Roman" panose="02020603050405020304" pitchFamily="18" charset="0"/>
                      </a:rPr>
                      <a:t>词语密度索引</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键值对</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46" name="组合 45">
                    <a:extLst>
                      <a:ext uri="{FF2B5EF4-FFF2-40B4-BE49-F238E27FC236}">
                        <a16:creationId xmlns:a16="http://schemas.microsoft.com/office/drawing/2014/main" id="{B0DB456A-8F78-435E-A182-5CA1F474D787}"/>
                      </a:ext>
                    </a:extLst>
                  </p:cNvPr>
                  <p:cNvGrpSpPr/>
                  <p:nvPr/>
                </p:nvGrpSpPr>
                <p:grpSpPr>
                  <a:xfrm>
                    <a:off x="154745" y="0"/>
                    <a:ext cx="6274191" cy="4149957"/>
                    <a:chOff x="0" y="0"/>
                    <a:chExt cx="6274191" cy="4149957"/>
                  </a:xfrm>
                </p:grpSpPr>
                <p:grpSp>
                  <p:nvGrpSpPr>
                    <p:cNvPr id="47" name="组合 46">
                      <a:extLst>
                        <a:ext uri="{FF2B5EF4-FFF2-40B4-BE49-F238E27FC236}">
                          <a16:creationId xmlns:a16="http://schemas.microsoft.com/office/drawing/2014/main" id="{BA45979C-38F6-45B8-860D-C02FE027BCCB}"/>
                        </a:ext>
                      </a:extLst>
                    </p:cNvPr>
                    <p:cNvGrpSpPr/>
                    <p:nvPr/>
                  </p:nvGrpSpPr>
                  <p:grpSpPr>
                    <a:xfrm>
                      <a:off x="1216849" y="309489"/>
                      <a:ext cx="4367292" cy="3840468"/>
                      <a:chOff x="91485" y="0"/>
                      <a:chExt cx="4460608" cy="3878290"/>
                    </a:xfrm>
                  </p:grpSpPr>
                  <p:cxnSp>
                    <p:nvCxnSpPr>
                      <p:cNvPr id="57" name="直接箭头连接符 56">
                        <a:extLst>
                          <a:ext uri="{FF2B5EF4-FFF2-40B4-BE49-F238E27FC236}">
                            <a16:creationId xmlns:a16="http://schemas.microsoft.com/office/drawing/2014/main" id="{A0762EEC-F2D8-4E6E-882F-198729BEB2A3}"/>
                          </a:ext>
                        </a:extLst>
                      </p:cNvPr>
                      <p:cNvCxnSpPr>
                        <a:stCxn id="70" idx="4"/>
                        <a:endCxn id="72" idx="0"/>
                      </p:cNvCxnSpPr>
                      <p:nvPr/>
                    </p:nvCxnSpPr>
                    <p:spPr>
                      <a:xfrm flipH="1">
                        <a:off x="727870" y="309364"/>
                        <a:ext cx="3113" cy="267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A8E4CA2C-92A8-432A-A3D4-B2DB0770800E}"/>
                          </a:ext>
                        </a:extLst>
                      </p:cNvPr>
                      <p:cNvCxnSpPr>
                        <a:stCxn id="72" idx="2"/>
                        <a:endCxn id="73" idx="0"/>
                      </p:cNvCxnSpPr>
                      <p:nvPr/>
                    </p:nvCxnSpPr>
                    <p:spPr>
                      <a:xfrm>
                        <a:off x="727870" y="865540"/>
                        <a:ext cx="10610" cy="530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20A13E11-1D2F-475F-9853-1DF6467B09AC}"/>
                          </a:ext>
                        </a:extLst>
                      </p:cNvPr>
                      <p:cNvCxnSpPr>
                        <a:stCxn id="73" idx="2"/>
                        <a:endCxn id="74" idx="0"/>
                      </p:cNvCxnSpPr>
                      <p:nvPr/>
                    </p:nvCxnSpPr>
                    <p:spPr>
                      <a:xfrm>
                        <a:off x="738480" y="1663701"/>
                        <a:ext cx="240" cy="587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154068CF-C421-4BD2-83C1-94CCCB9ACDB0}"/>
                          </a:ext>
                        </a:extLst>
                      </p:cNvPr>
                      <p:cNvCxnSpPr/>
                      <p:nvPr/>
                    </p:nvCxnSpPr>
                    <p:spPr>
                      <a:xfrm>
                        <a:off x="1027677" y="2539878"/>
                        <a:ext cx="0" cy="399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47CADFB9-78A0-47F7-9F47-EEDC089B67B2}"/>
                          </a:ext>
                        </a:extLst>
                      </p:cNvPr>
                      <p:cNvCxnSpPr>
                        <a:stCxn id="78" idx="2"/>
                      </p:cNvCxnSpPr>
                      <p:nvPr/>
                    </p:nvCxnSpPr>
                    <p:spPr>
                      <a:xfrm>
                        <a:off x="3541630" y="2127558"/>
                        <a:ext cx="0" cy="8344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EC0C979A-5193-4DD6-A612-7EEED3589155}"/>
                          </a:ext>
                        </a:extLst>
                      </p:cNvPr>
                      <p:cNvCxnSpPr>
                        <a:stCxn id="77" idx="2"/>
                        <a:endCxn id="78" idx="0"/>
                      </p:cNvCxnSpPr>
                      <p:nvPr/>
                    </p:nvCxnSpPr>
                    <p:spPr>
                      <a:xfrm>
                        <a:off x="3519223" y="1005421"/>
                        <a:ext cx="22475" cy="8341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CDD6D70D-BC40-4A22-A66A-B3B3982F575D}"/>
                          </a:ext>
                        </a:extLst>
                      </p:cNvPr>
                      <p:cNvCxnSpPr>
                        <a:stCxn id="68" idx="4"/>
                        <a:endCxn id="77" idx="0"/>
                      </p:cNvCxnSpPr>
                      <p:nvPr/>
                    </p:nvCxnSpPr>
                    <p:spPr>
                      <a:xfrm>
                        <a:off x="3509177" y="295298"/>
                        <a:ext cx="10047" cy="42176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a:extLst>
                          <a:ext uri="{FF2B5EF4-FFF2-40B4-BE49-F238E27FC236}">
                            <a16:creationId xmlns:a16="http://schemas.microsoft.com/office/drawing/2014/main" id="{D829447E-3BBC-4052-BBA5-842D1B206412}"/>
                          </a:ext>
                        </a:extLst>
                      </p:cNvPr>
                      <p:cNvCxnSpPr>
                        <a:stCxn id="75" idx="3"/>
                        <a:endCxn id="78" idx="1"/>
                      </p:cNvCxnSpPr>
                      <p:nvPr/>
                    </p:nvCxnSpPr>
                    <p:spPr>
                      <a:xfrm>
                        <a:off x="2556787" y="921440"/>
                        <a:ext cx="356740" cy="10622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a:extLst>
                          <a:ext uri="{FF2B5EF4-FFF2-40B4-BE49-F238E27FC236}">
                            <a16:creationId xmlns:a16="http://schemas.microsoft.com/office/drawing/2014/main" id="{E1167D2A-EC6E-4EA6-8858-525974573A29}"/>
                          </a:ext>
                        </a:extLst>
                      </p:cNvPr>
                      <p:cNvCxnSpPr>
                        <a:stCxn id="73" idx="3"/>
                        <a:endCxn id="75" idx="1"/>
                      </p:cNvCxnSpPr>
                      <p:nvPr/>
                    </p:nvCxnSpPr>
                    <p:spPr>
                      <a:xfrm flipV="1">
                        <a:off x="1100707" y="921440"/>
                        <a:ext cx="520619" cy="6086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66" name="组合 65">
                        <a:extLst>
                          <a:ext uri="{FF2B5EF4-FFF2-40B4-BE49-F238E27FC236}">
                            <a16:creationId xmlns:a16="http://schemas.microsoft.com/office/drawing/2014/main" id="{33C248A3-2F54-4636-8016-1C315B5A3510}"/>
                          </a:ext>
                        </a:extLst>
                      </p:cNvPr>
                      <p:cNvGrpSpPr/>
                      <p:nvPr/>
                    </p:nvGrpSpPr>
                    <p:grpSpPr>
                      <a:xfrm>
                        <a:off x="91485" y="0"/>
                        <a:ext cx="4460608" cy="3878290"/>
                        <a:chOff x="91485" y="-6910"/>
                        <a:chExt cx="4460608" cy="3878290"/>
                      </a:xfrm>
                    </p:grpSpPr>
                    <p:grpSp>
                      <p:nvGrpSpPr>
                        <p:cNvPr id="67" name="组合 66">
                          <a:extLst>
                            <a:ext uri="{FF2B5EF4-FFF2-40B4-BE49-F238E27FC236}">
                              <a16:creationId xmlns:a16="http://schemas.microsoft.com/office/drawing/2014/main" id="{0492BA3E-F690-40A5-AA58-1A653F02F533}"/>
                            </a:ext>
                          </a:extLst>
                        </p:cNvPr>
                        <p:cNvGrpSpPr/>
                        <p:nvPr/>
                      </p:nvGrpSpPr>
                      <p:grpSpPr>
                        <a:xfrm>
                          <a:off x="91485" y="-6910"/>
                          <a:ext cx="4460608" cy="3878290"/>
                          <a:chOff x="91485" y="-6910"/>
                          <a:chExt cx="4460608" cy="3878290"/>
                        </a:xfrm>
                      </p:grpSpPr>
                      <p:grpSp>
                        <p:nvGrpSpPr>
                          <p:cNvPr id="69" name="组合 68">
                            <a:extLst>
                              <a:ext uri="{FF2B5EF4-FFF2-40B4-BE49-F238E27FC236}">
                                <a16:creationId xmlns:a16="http://schemas.microsoft.com/office/drawing/2014/main" id="{249D0DC0-F761-4205-9C08-7A1569AD710B}"/>
                              </a:ext>
                            </a:extLst>
                          </p:cNvPr>
                          <p:cNvGrpSpPr/>
                          <p:nvPr/>
                        </p:nvGrpSpPr>
                        <p:grpSpPr>
                          <a:xfrm>
                            <a:off x="91485" y="-6910"/>
                            <a:ext cx="4460608" cy="3878290"/>
                            <a:chOff x="91488" y="123"/>
                            <a:chExt cx="4460802" cy="3878635"/>
                          </a:xfrm>
                        </p:grpSpPr>
                        <p:sp>
                          <p:nvSpPr>
                            <p:cNvPr id="71" name="文本框 27">
                              <a:extLst>
                                <a:ext uri="{FF2B5EF4-FFF2-40B4-BE49-F238E27FC236}">
                                  <a16:creationId xmlns:a16="http://schemas.microsoft.com/office/drawing/2014/main" id="{01A93117-7DB4-4A93-A68F-7ACEECD9E272}"/>
                                </a:ext>
                              </a:extLst>
                            </p:cNvPr>
                            <p:cNvSpPr txBox="1"/>
                            <p:nvPr/>
                          </p:nvSpPr>
                          <p:spPr>
                            <a:xfrm>
                              <a:off x="422040" y="7037"/>
                              <a:ext cx="696351" cy="26025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信息源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2" name="文本框 60">
                              <a:extLst>
                                <a:ext uri="{FF2B5EF4-FFF2-40B4-BE49-F238E27FC236}">
                                  <a16:creationId xmlns:a16="http://schemas.microsoft.com/office/drawing/2014/main" id="{959359AC-940E-4115-BD68-734DED619A10}"/>
                                </a:ext>
                              </a:extLst>
                            </p:cNvPr>
                            <p:cNvSpPr txBox="1"/>
                            <p:nvPr/>
                          </p:nvSpPr>
                          <p:spPr>
                            <a:xfrm>
                              <a:off x="91488" y="577351"/>
                              <a:ext cx="1272823" cy="28838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信息资源选择与采集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3" name="文本框 61">
                              <a:extLst>
                                <a:ext uri="{FF2B5EF4-FFF2-40B4-BE49-F238E27FC236}">
                                  <a16:creationId xmlns:a16="http://schemas.microsoft.com/office/drawing/2014/main" id="{2AEFFC17-197D-4E51-8439-4E3EC79B9C1C}"/>
                                </a:ext>
                              </a:extLst>
                            </p:cNvPr>
                            <p:cNvSpPr txBox="1"/>
                            <p:nvPr/>
                          </p:nvSpPr>
                          <p:spPr>
                            <a:xfrm>
                              <a:off x="376267" y="1396681"/>
                              <a:ext cx="724486" cy="26728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标引处理</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4" name="文本框 62">
                              <a:extLst>
                                <a:ext uri="{FF2B5EF4-FFF2-40B4-BE49-F238E27FC236}">
                                  <a16:creationId xmlns:a16="http://schemas.microsoft.com/office/drawing/2014/main" id="{15187A56-49CD-40EF-9359-AB0E847DB405}"/>
                                </a:ext>
                              </a:extLst>
                            </p:cNvPr>
                            <p:cNvSpPr txBox="1"/>
                            <p:nvPr/>
                          </p:nvSpPr>
                          <p:spPr>
                            <a:xfrm>
                              <a:off x="98670" y="2251834"/>
                              <a:ext cx="1280160" cy="28838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数据库创建与维护</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5" name="文本框 63">
                              <a:extLst>
                                <a:ext uri="{FF2B5EF4-FFF2-40B4-BE49-F238E27FC236}">
                                  <a16:creationId xmlns:a16="http://schemas.microsoft.com/office/drawing/2014/main" id="{3A3993F2-EBAC-4DD3-9BAD-0B63A0F9BC9D}"/>
                                </a:ext>
                              </a:extLst>
                            </p:cNvPr>
                            <p:cNvSpPr txBox="1"/>
                            <p:nvPr/>
                          </p:nvSpPr>
                          <p:spPr>
                            <a:xfrm>
                              <a:off x="1621394" y="675458"/>
                              <a:ext cx="935501" cy="492369"/>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知识组织与管理工具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6" name="文本框 64">
                              <a:extLst>
                                <a:ext uri="{FF2B5EF4-FFF2-40B4-BE49-F238E27FC236}">
                                  <a16:creationId xmlns:a16="http://schemas.microsoft.com/office/drawing/2014/main" id="{9B845F3D-3046-481A-9040-57CA6CC2C155}"/>
                                </a:ext>
                              </a:extLst>
                            </p:cNvPr>
                            <p:cNvSpPr txBox="1"/>
                            <p:nvPr/>
                          </p:nvSpPr>
                          <p:spPr>
                            <a:xfrm>
                              <a:off x="3269869" y="123"/>
                              <a:ext cx="562610" cy="309391"/>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7" name="文本框 65">
                              <a:extLst>
                                <a:ext uri="{FF2B5EF4-FFF2-40B4-BE49-F238E27FC236}">
                                  <a16:creationId xmlns:a16="http://schemas.microsoft.com/office/drawing/2014/main" id="{B9274562-0097-4161-86C3-BA7F69DD0C78}"/>
                                </a:ext>
                              </a:extLst>
                            </p:cNvPr>
                            <p:cNvSpPr txBox="1"/>
                            <p:nvPr/>
                          </p:nvSpPr>
                          <p:spPr>
                            <a:xfrm>
                              <a:off x="3121960" y="717244"/>
                              <a:ext cx="794824" cy="28838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用户接口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8" name="文本框 66">
                              <a:extLst>
                                <a:ext uri="{FF2B5EF4-FFF2-40B4-BE49-F238E27FC236}">
                                  <a16:creationId xmlns:a16="http://schemas.microsoft.com/office/drawing/2014/main" id="{B43689EF-4B0D-43D4-9CD2-22BCF5A0B19E}"/>
                                </a:ext>
                              </a:extLst>
                            </p:cNvPr>
                            <p:cNvSpPr txBox="1"/>
                            <p:nvPr/>
                          </p:nvSpPr>
                          <p:spPr>
                            <a:xfrm>
                              <a:off x="2913650" y="1839818"/>
                              <a:ext cx="1256395" cy="288387"/>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提问处理</a:t>
                              </a:r>
                              <a:r>
                                <a:rPr lang="en-US" sz="900" kern="100">
                                  <a:effectLst/>
                                  <a:latin typeface="等线" panose="02010600030101010101" pitchFamily="2" charset="-122"/>
                                  <a:ea typeface="等线" panose="02010600030101010101" pitchFamily="2" charset="-122"/>
                                  <a:cs typeface="Times New Roman" panose="02020603050405020304" pitchFamily="18" charset="0"/>
                                </a:rPr>
                                <a:t>/</a:t>
                              </a:r>
                              <a:r>
                                <a:rPr lang="zh-CN" sz="900" kern="100">
                                  <a:effectLst/>
                                  <a:latin typeface="等线" panose="02010600030101010101" pitchFamily="2" charset="-122"/>
                                  <a:ea typeface="等线" panose="02010600030101010101" pitchFamily="2" charset="-122"/>
                                  <a:cs typeface="Times New Roman" panose="02020603050405020304" pitchFamily="18" charset="0"/>
                                </a:rPr>
                                <a:t>检索匹配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9" name="文本框 67">
                              <a:extLst>
                                <a:ext uri="{FF2B5EF4-FFF2-40B4-BE49-F238E27FC236}">
                                  <a16:creationId xmlns:a16="http://schemas.microsoft.com/office/drawing/2014/main" id="{1373DF43-F69F-4A33-A43B-E35695072754}"/>
                                </a:ext>
                              </a:extLst>
                            </p:cNvPr>
                            <p:cNvSpPr txBox="1"/>
                            <p:nvPr/>
                          </p:nvSpPr>
                          <p:spPr>
                            <a:xfrm>
                              <a:off x="688284" y="2939746"/>
                              <a:ext cx="3864006" cy="939012"/>
                            </a:xfrm>
                            <a:prstGeom prst="rect">
                              <a:avLst/>
                            </a:prstGeom>
                            <a:solidFill>
                              <a:schemeClr val="lt1"/>
                            </a:solidFill>
                            <a:ln w="6350">
                              <a:solidFill>
                                <a:prstClr val="black"/>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数据库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70" name="椭圆 69">
                            <a:extLst>
                              <a:ext uri="{FF2B5EF4-FFF2-40B4-BE49-F238E27FC236}">
                                <a16:creationId xmlns:a16="http://schemas.microsoft.com/office/drawing/2014/main" id="{8FD8865C-8711-4600-A9BE-931FAD7E3E8E}"/>
                              </a:ext>
                            </a:extLst>
                          </p:cNvPr>
                          <p:cNvSpPr/>
                          <p:nvPr/>
                        </p:nvSpPr>
                        <p:spPr>
                          <a:xfrm>
                            <a:off x="280817" y="14067"/>
                            <a:ext cx="900332" cy="28838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68" name="椭圆 67">
                          <a:extLst>
                            <a:ext uri="{FF2B5EF4-FFF2-40B4-BE49-F238E27FC236}">
                              <a16:creationId xmlns:a16="http://schemas.microsoft.com/office/drawing/2014/main" id="{668391E1-10FA-43CD-9634-7C99C96E2384}"/>
                            </a:ext>
                          </a:extLst>
                        </p:cNvPr>
                        <p:cNvSpPr/>
                        <p:nvPr/>
                      </p:nvSpPr>
                      <p:spPr>
                        <a:xfrm>
                          <a:off x="3059011" y="0"/>
                          <a:ext cx="900332" cy="288387"/>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sp>
                  <p:nvSpPr>
                    <p:cNvPr id="48" name="文本框 83">
                      <a:extLst>
                        <a:ext uri="{FF2B5EF4-FFF2-40B4-BE49-F238E27FC236}">
                          <a16:creationId xmlns:a16="http://schemas.microsoft.com/office/drawing/2014/main" id="{0B7F84C4-7AEE-40C4-83F5-F4631A6E1F2B}"/>
                        </a:ext>
                      </a:extLst>
                    </p:cNvPr>
                    <p:cNvSpPr txBox="1"/>
                    <p:nvPr/>
                  </p:nvSpPr>
                  <p:spPr>
                    <a:xfrm>
                      <a:off x="98474" y="365760"/>
                      <a:ext cx="886265" cy="253219"/>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视频提取音频</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9" name="文本框 84">
                      <a:extLst>
                        <a:ext uri="{FF2B5EF4-FFF2-40B4-BE49-F238E27FC236}">
                          <a16:creationId xmlns:a16="http://schemas.microsoft.com/office/drawing/2014/main" id="{5F5FBF34-EB43-4B9E-A2AC-288CB5959404}"/>
                        </a:ext>
                      </a:extLst>
                    </p:cNvPr>
                    <p:cNvSpPr txBox="1"/>
                    <p:nvPr/>
                  </p:nvSpPr>
                  <p:spPr>
                    <a:xfrm>
                      <a:off x="0" y="682283"/>
                      <a:ext cx="991235" cy="27432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音频等时间分割</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0" name="文本框 85">
                      <a:extLst>
                        <a:ext uri="{FF2B5EF4-FFF2-40B4-BE49-F238E27FC236}">
                          <a16:creationId xmlns:a16="http://schemas.microsoft.com/office/drawing/2014/main" id="{F748A9BF-6B65-4500-BD48-5AF76B8DA178}"/>
                        </a:ext>
                      </a:extLst>
                    </p:cNvPr>
                    <p:cNvSpPr txBox="1"/>
                    <p:nvPr/>
                  </p:nvSpPr>
                  <p:spPr>
                    <a:xfrm>
                      <a:off x="0" y="1026942"/>
                      <a:ext cx="998220" cy="26670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音频段转为文字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F7FBE948-5F1E-4EA0-9C06-BDC4221E92E3}"/>
                        </a:ext>
                      </a:extLst>
                    </p:cNvPr>
                    <p:cNvCxnSpPr/>
                    <p:nvPr/>
                  </p:nvCxnSpPr>
                  <p:spPr>
                    <a:xfrm>
                      <a:off x="393895" y="604911"/>
                      <a:ext cx="0" cy="150697"/>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4E803D85-905F-42F1-9D58-38318ACF2A69}"/>
                        </a:ext>
                      </a:extLst>
                    </p:cNvPr>
                    <p:cNvCxnSpPr/>
                    <p:nvPr/>
                  </p:nvCxnSpPr>
                  <p:spPr>
                    <a:xfrm>
                      <a:off x="414997" y="942536"/>
                      <a:ext cx="0" cy="14673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右大括号 52">
                      <a:extLst>
                        <a:ext uri="{FF2B5EF4-FFF2-40B4-BE49-F238E27FC236}">
                          <a16:creationId xmlns:a16="http://schemas.microsoft.com/office/drawing/2014/main" id="{8BA75A7E-21BE-408D-BEAC-158B0DBD63E8}"/>
                        </a:ext>
                      </a:extLst>
                    </p:cNvPr>
                    <p:cNvSpPr/>
                    <p:nvPr/>
                  </p:nvSpPr>
                  <p:spPr>
                    <a:xfrm>
                      <a:off x="1033975" y="386862"/>
                      <a:ext cx="203835" cy="878840"/>
                    </a:xfrm>
                    <a:prstGeom prst="rightBrace">
                      <a:avLst>
                        <a:gd name="adj1" fmla="val 8333"/>
                        <a:gd name="adj2" fmla="val 64406"/>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4" name="文本框 104">
                      <a:extLst>
                        <a:ext uri="{FF2B5EF4-FFF2-40B4-BE49-F238E27FC236}">
                          <a16:creationId xmlns:a16="http://schemas.microsoft.com/office/drawing/2014/main" id="{42BFDE41-E13E-441E-B1E4-0F2BE59E54F6}"/>
                        </a:ext>
                      </a:extLst>
                    </p:cNvPr>
                    <p:cNvSpPr txBox="1"/>
                    <p:nvPr/>
                  </p:nvSpPr>
                  <p:spPr>
                    <a:xfrm>
                      <a:off x="2180492" y="0"/>
                      <a:ext cx="661182" cy="267286"/>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课程视频</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55" name="直接连接符 54">
                      <a:extLst>
                        <a:ext uri="{FF2B5EF4-FFF2-40B4-BE49-F238E27FC236}">
                          <a16:creationId xmlns:a16="http://schemas.microsoft.com/office/drawing/2014/main" id="{C3D0AFFE-5D5F-44E9-9930-D05DB2E4913C}"/>
                        </a:ext>
                      </a:extLst>
                    </p:cNvPr>
                    <p:cNvCxnSpPr/>
                    <p:nvPr/>
                  </p:nvCxnSpPr>
                  <p:spPr>
                    <a:xfrm flipH="1">
                      <a:off x="1983545" y="246185"/>
                      <a:ext cx="221472" cy="8407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6" name="文本框 106">
                      <a:extLst>
                        <a:ext uri="{FF2B5EF4-FFF2-40B4-BE49-F238E27FC236}">
                          <a16:creationId xmlns:a16="http://schemas.microsoft.com/office/drawing/2014/main" id="{E9F2F024-F7F5-4F01-9180-810F00254CD6}"/>
                        </a:ext>
                      </a:extLst>
                    </p:cNvPr>
                    <p:cNvSpPr txBox="1"/>
                    <p:nvPr/>
                  </p:nvSpPr>
                  <p:spPr>
                    <a:xfrm>
                      <a:off x="5268351" y="323557"/>
                      <a:ext cx="1005840" cy="288388"/>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课程相关检索词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grpSp>
          </p:grpSp>
          <p:cxnSp>
            <p:nvCxnSpPr>
              <p:cNvPr id="30" name="直接连接符 29">
                <a:extLst>
                  <a:ext uri="{FF2B5EF4-FFF2-40B4-BE49-F238E27FC236}">
                    <a16:creationId xmlns:a16="http://schemas.microsoft.com/office/drawing/2014/main" id="{995E5841-4E61-4D12-88D0-272FA566EA56}"/>
                  </a:ext>
                </a:extLst>
              </p:cNvPr>
              <p:cNvCxnSpPr/>
              <p:nvPr/>
            </p:nvCxnSpPr>
            <p:spPr>
              <a:xfrm flipH="1">
                <a:off x="5134708" y="464234"/>
                <a:ext cx="271015" cy="7034"/>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14FD6AB4-B09F-4246-8241-66C695DDBFB7}"/>
                  </a:ext>
                </a:extLst>
              </p:cNvPr>
              <p:cNvCxnSpPr/>
              <p:nvPr/>
            </p:nvCxnSpPr>
            <p:spPr>
              <a:xfrm>
                <a:off x="3298874" y="274320"/>
                <a:ext cx="28136" cy="39248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文本框 108">
                <a:extLst>
                  <a:ext uri="{FF2B5EF4-FFF2-40B4-BE49-F238E27FC236}">
                    <a16:creationId xmlns:a16="http://schemas.microsoft.com/office/drawing/2014/main" id="{F96AAE50-A5C4-4E37-B230-0834F0BFFC41}"/>
                  </a:ext>
                </a:extLst>
              </p:cNvPr>
              <p:cNvSpPr txBox="1"/>
              <p:nvPr/>
            </p:nvSpPr>
            <p:spPr>
              <a:xfrm>
                <a:off x="5535637" y="1716259"/>
                <a:ext cx="1287194" cy="266261"/>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检索式切词</a:t>
                </a:r>
                <a:r>
                  <a:rPr lang="en-US" sz="900" kern="100">
                    <a:effectLst/>
                    <a:latin typeface="等线" panose="02010600030101010101" pitchFamily="2" charset="-122"/>
                    <a:ea typeface="等线" panose="02010600030101010101" pitchFamily="2" charset="-122"/>
                    <a:cs typeface="Times New Roman" panose="02020603050405020304" pitchFamily="18" charset="0"/>
                  </a:rPr>
                  <a:t>+</a:t>
                </a:r>
                <a:r>
                  <a:rPr lang="zh-CN" sz="900" kern="100">
                    <a:effectLst/>
                    <a:latin typeface="等线" panose="02010600030101010101" pitchFamily="2" charset="-122"/>
                    <a:ea typeface="等线" panose="02010600030101010101" pitchFamily="2" charset="-122"/>
                    <a:cs typeface="Times New Roman" panose="02020603050405020304" pitchFamily="18" charset="0"/>
                  </a:rPr>
                  <a:t>停用词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3" name="文本框 109">
                <a:extLst>
                  <a:ext uri="{FF2B5EF4-FFF2-40B4-BE49-F238E27FC236}">
                    <a16:creationId xmlns:a16="http://schemas.microsoft.com/office/drawing/2014/main" id="{9A67E4F2-FD15-4319-BA7C-179549A0BFF2}"/>
                  </a:ext>
                </a:extLst>
              </p:cNvPr>
              <p:cNvSpPr txBox="1"/>
              <p:nvPr/>
            </p:nvSpPr>
            <p:spPr>
              <a:xfrm>
                <a:off x="5528603" y="2060917"/>
                <a:ext cx="1343464" cy="27432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与课程内容关键词匹配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文本框 110">
                <a:extLst>
                  <a:ext uri="{FF2B5EF4-FFF2-40B4-BE49-F238E27FC236}">
                    <a16:creationId xmlns:a16="http://schemas.microsoft.com/office/drawing/2014/main" id="{F5302B73-2D87-4F83-A681-1E3372D86ADF}"/>
                  </a:ext>
                </a:extLst>
              </p:cNvPr>
              <p:cNvSpPr txBox="1"/>
              <p:nvPr/>
            </p:nvSpPr>
            <p:spPr>
              <a:xfrm>
                <a:off x="5542671" y="2405576"/>
                <a:ext cx="808355" cy="288290"/>
              </a:xfrm>
              <a:prstGeom prst="rect">
                <a:avLst/>
              </a:prstGeom>
              <a:solidFill>
                <a:schemeClr val="lt1"/>
              </a:solidFill>
              <a:ln w="6350">
                <a:solidFill>
                  <a:schemeClr val="accent5">
                    <a:lumMod val="60000"/>
                    <a:lumOff val="4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可视化呈现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左大括号 34">
                <a:extLst>
                  <a:ext uri="{FF2B5EF4-FFF2-40B4-BE49-F238E27FC236}">
                    <a16:creationId xmlns:a16="http://schemas.microsoft.com/office/drawing/2014/main" id="{8F346754-F41B-4310-97DE-1EC473B2F4E7}"/>
                  </a:ext>
                </a:extLst>
              </p:cNvPr>
              <p:cNvSpPr/>
              <p:nvPr/>
            </p:nvSpPr>
            <p:spPr>
              <a:xfrm>
                <a:off x="5401994" y="1800665"/>
                <a:ext cx="98474" cy="851095"/>
              </a:xfrm>
              <a:prstGeom prst="leftBrac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6" name="直接箭头连接符 35">
                <a:extLst>
                  <a:ext uri="{FF2B5EF4-FFF2-40B4-BE49-F238E27FC236}">
                    <a16:creationId xmlns:a16="http://schemas.microsoft.com/office/drawing/2014/main" id="{F5866498-8E1A-4CFF-A208-7C3402EE0478}"/>
                  </a:ext>
                </a:extLst>
              </p:cNvPr>
              <p:cNvCxnSpPr/>
              <p:nvPr/>
            </p:nvCxnSpPr>
            <p:spPr>
              <a:xfrm>
                <a:off x="6091311" y="1969477"/>
                <a:ext cx="0" cy="140677"/>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7F02D5A-05A8-4149-AF39-02A5607144F3}"/>
                  </a:ext>
                </a:extLst>
              </p:cNvPr>
              <p:cNvCxnSpPr/>
              <p:nvPr/>
            </p:nvCxnSpPr>
            <p:spPr>
              <a:xfrm>
                <a:off x="5950634" y="2307102"/>
                <a:ext cx="0" cy="168812"/>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896A8E24-0DBF-4BDC-822D-4138FBAF9B87}"/>
                </a:ext>
              </a:extLst>
            </p:cNvPr>
            <p:cNvGrpSpPr/>
            <p:nvPr/>
          </p:nvGrpSpPr>
          <p:grpSpPr>
            <a:xfrm>
              <a:off x="4536830" y="3319975"/>
              <a:ext cx="1005840" cy="837028"/>
              <a:chOff x="-42203" y="0"/>
              <a:chExt cx="1005840" cy="837028"/>
            </a:xfrm>
          </p:grpSpPr>
          <p:sp>
            <p:nvSpPr>
              <p:cNvPr id="27" name="矩形: 剪去顶角 26">
                <a:extLst>
                  <a:ext uri="{FF2B5EF4-FFF2-40B4-BE49-F238E27FC236}">
                    <a16:creationId xmlns:a16="http://schemas.microsoft.com/office/drawing/2014/main" id="{80F93833-A3C6-46C6-AB69-0715DBE58675}"/>
                  </a:ext>
                </a:extLst>
              </p:cNvPr>
              <p:cNvSpPr/>
              <p:nvPr/>
            </p:nvSpPr>
            <p:spPr>
              <a:xfrm>
                <a:off x="0" y="0"/>
                <a:ext cx="864870" cy="731520"/>
              </a:xfrm>
              <a:prstGeom prst="snip2SameRect">
                <a:avLst>
                  <a:gd name="adj1" fmla="val 33366"/>
                  <a:gd name="adj2" fmla="val 0"/>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102">
                <a:extLst>
                  <a:ext uri="{FF2B5EF4-FFF2-40B4-BE49-F238E27FC236}">
                    <a16:creationId xmlns:a16="http://schemas.microsoft.com/office/drawing/2014/main" id="{B1C06961-BEBE-444F-A16E-3FC1251DFA79}"/>
                  </a:ext>
                </a:extLst>
              </p:cNvPr>
              <p:cNvSpPr txBox="1"/>
              <p:nvPr/>
            </p:nvSpPr>
            <p:spPr>
              <a:xfrm>
                <a:off x="-42203" y="56271"/>
                <a:ext cx="1005840" cy="78075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dirty="0">
                    <a:effectLst/>
                    <a:latin typeface="等线" panose="02010600030101010101" pitchFamily="2" charset="-122"/>
                    <a:ea typeface="等线" panose="02010600030101010101" pitchFamily="2" charset="-122"/>
                    <a:cs typeface="Times New Roman" panose="02020603050405020304" pitchFamily="18" charset="0"/>
                  </a:rPr>
                  <a:t>词语密度索引</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课程</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时间</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为键，词频为值</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21" name="组合 20">
              <a:extLst>
                <a:ext uri="{FF2B5EF4-FFF2-40B4-BE49-F238E27FC236}">
                  <a16:creationId xmlns:a16="http://schemas.microsoft.com/office/drawing/2014/main" id="{61736D62-D645-4042-92CB-8B95FFDF10DF}"/>
                </a:ext>
              </a:extLst>
            </p:cNvPr>
            <p:cNvGrpSpPr/>
            <p:nvPr/>
          </p:nvGrpSpPr>
          <p:grpSpPr>
            <a:xfrm>
              <a:off x="3474720" y="3446584"/>
              <a:ext cx="864870" cy="506242"/>
              <a:chOff x="0" y="0"/>
              <a:chExt cx="864870" cy="506242"/>
            </a:xfrm>
          </p:grpSpPr>
          <p:sp>
            <p:nvSpPr>
              <p:cNvPr id="25" name="矩形: 剪去顶角 24">
                <a:extLst>
                  <a:ext uri="{FF2B5EF4-FFF2-40B4-BE49-F238E27FC236}">
                    <a16:creationId xmlns:a16="http://schemas.microsoft.com/office/drawing/2014/main" id="{DF9745AF-20C7-401B-961D-980CF20F3ABE}"/>
                  </a:ext>
                </a:extLst>
              </p:cNvPr>
              <p:cNvSpPr/>
              <p:nvPr/>
            </p:nvSpPr>
            <p:spPr>
              <a:xfrm>
                <a:off x="0" y="0"/>
                <a:ext cx="864870" cy="505460"/>
              </a:xfrm>
              <a:prstGeom prst="snip2SameRect">
                <a:avLst>
                  <a:gd name="adj1" fmla="val 33366"/>
                  <a:gd name="adj2" fmla="val 0"/>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6" name="文本框 100">
                <a:extLst>
                  <a:ext uri="{FF2B5EF4-FFF2-40B4-BE49-F238E27FC236}">
                    <a16:creationId xmlns:a16="http://schemas.microsoft.com/office/drawing/2014/main" id="{06755819-BEA1-426F-96D7-1D541CB80BD1}"/>
                  </a:ext>
                </a:extLst>
              </p:cNvPr>
              <p:cNvSpPr txBox="1"/>
              <p:nvPr/>
            </p:nvSpPr>
            <p:spPr>
              <a:xfrm>
                <a:off x="70338" y="21102"/>
                <a:ext cx="773430" cy="4851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词语</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时间</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索引</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C1815E07-64E1-416A-B84D-F7279235C173}"/>
                </a:ext>
              </a:extLst>
            </p:cNvPr>
            <p:cNvGrpSpPr/>
            <p:nvPr/>
          </p:nvGrpSpPr>
          <p:grpSpPr>
            <a:xfrm>
              <a:off x="2215661" y="3481754"/>
              <a:ext cx="864870" cy="506242"/>
              <a:chOff x="0" y="0"/>
              <a:chExt cx="864870" cy="506242"/>
            </a:xfrm>
          </p:grpSpPr>
          <p:sp>
            <p:nvSpPr>
              <p:cNvPr id="23" name="矩形: 剪去顶角 22">
                <a:extLst>
                  <a:ext uri="{FF2B5EF4-FFF2-40B4-BE49-F238E27FC236}">
                    <a16:creationId xmlns:a16="http://schemas.microsoft.com/office/drawing/2014/main" id="{8D969701-B6A7-4264-BD6A-CEEABE2A4209}"/>
                  </a:ext>
                </a:extLst>
              </p:cNvPr>
              <p:cNvSpPr/>
              <p:nvPr/>
            </p:nvSpPr>
            <p:spPr>
              <a:xfrm>
                <a:off x="0" y="0"/>
                <a:ext cx="864870" cy="505460"/>
              </a:xfrm>
              <a:prstGeom prst="snip2SameRect">
                <a:avLst>
                  <a:gd name="adj1" fmla="val 33366"/>
                  <a:gd name="adj2" fmla="val 0"/>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4" name="文本框 98">
                <a:extLst>
                  <a:ext uri="{FF2B5EF4-FFF2-40B4-BE49-F238E27FC236}">
                    <a16:creationId xmlns:a16="http://schemas.microsoft.com/office/drawing/2014/main" id="{CA6AFD36-CDBC-4E24-A0E2-FC65FDA8109F}"/>
                  </a:ext>
                </a:extLst>
              </p:cNvPr>
              <p:cNvSpPr txBox="1"/>
              <p:nvPr/>
            </p:nvSpPr>
            <p:spPr>
              <a:xfrm>
                <a:off x="35170" y="21102"/>
                <a:ext cx="773430" cy="4851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zh-CN" sz="900" kern="100">
                    <a:effectLst/>
                    <a:latin typeface="等线" panose="02010600030101010101" pitchFamily="2" charset="-122"/>
                    <a:ea typeface="等线" panose="02010600030101010101" pitchFamily="2" charset="-122"/>
                    <a:cs typeface="Times New Roman" panose="02020603050405020304" pitchFamily="18" charset="0"/>
                  </a:rPr>
                  <a:t>课程每分钟的词语文档</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grpSp>
      <p:sp>
        <p:nvSpPr>
          <p:cNvPr id="14" name="文本框 13">
            <a:extLst>
              <a:ext uri="{FF2B5EF4-FFF2-40B4-BE49-F238E27FC236}">
                <a16:creationId xmlns:a16="http://schemas.microsoft.com/office/drawing/2014/main" id="{1FEB47CC-9B40-4016-8978-13A0245AD4D4}"/>
              </a:ext>
            </a:extLst>
          </p:cNvPr>
          <p:cNvSpPr txBox="1"/>
          <p:nvPr/>
        </p:nvSpPr>
        <p:spPr>
          <a:xfrm>
            <a:off x="1262746" y="4447778"/>
            <a:ext cx="1447149" cy="261610"/>
          </a:xfrm>
          <a:prstGeom prst="rect">
            <a:avLst/>
          </a:prstGeom>
          <a:noFill/>
        </p:spPr>
        <p:txBody>
          <a:bodyPr wrap="square" rtlCol="0">
            <a:spAutoFit/>
          </a:bodyPr>
          <a:lstStyle/>
          <a:p>
            <a:r>
              <a:rPr lang="zh-CN" altLang="en-US" sz="1100" dirty="0">
                <a:solidFill>
                  <a:schemeClr val="accent6">
                    <a:lumMod val="60000"/>
                    <a:lumOff val="40000"/>
                  </a:schemeClr>
                </a:solidFill>
              </a:rPr>
              <a:t>系统功能模块图</a:t>
            </a:r>
          </a:p>
        </p:txBody>
      </p:sp>
    </p:spTree>
    <p:extLst>
      <p:ext uri="{BB962C8B-B14F-4D97-AF65-F5344CB8AC3E}">
        <p14:creationId xmlns:p14="http://schemas.microsoft.com/office/powerpoint/2010/main" val="67552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C74457A-07F4-47D7-B316-B10990117481"/>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2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2_1"/>
  <p:tag name="KSO_WM_UNIT_SHADOW_SCHEMECOLOR_INDEX" val="16"/>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3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ID" val="custom20184560_9*l_h_f*1_3_1"/>
  <p:tag name="KSO_WM_UNIT_SHADOW_SCHEMECOLOR_INDEX" val="16"/>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1_1"/>
  <p:tag name="KSO_WM_UNIT_CLEAR" val="1"/>
  <p:tag name="KSO_WM_UNIT_LAYERLEVEL" val="1_1_1"/>
  <p:tag name="KSO_WM_UNIT_VALUE" val="22"/>
  <p:tag name="KSO_WM_UNIT_HIGHLIGHT" val="0"/>
  <p:tag name="KSO_WM_UNIT_COMPATIBLE" val="0"/>
  <p:tag name="KSO_WM_UNIT_PRESET_TEXT_INDEX" val="3"/>
  <p:tag name="KSO_WM_UNIT_PRESET_TEXT_LEN" val="17"/>
  <p:tag name="KSO_WM_DIAGRAM_GROUP_CODE" val="l1-1"/>
  <p:tag name="KSO_WM_UNIT_ID" val="custom20184560_9*l_h_f*1_1_1"/>
  <p:tag name="KSO_WM_UNIT_SHADOW_SCHEMECOLOR_INDEX" val="16"/>
  <p:tag name="KSO_WM_UNIT_TEXT_FILL_FORE_SCHEMECOLOR_INDEX" val="13"/>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CLEAR" val="1"/>
  <p:tag name="KSO_WM_UNIT_LAYERLEVEL" val="1"/>
  <p:tag name="KSO_WM_UNIT_ISCONTENTSTITLE" val="1"/>
  <p:tag name="KSO_WM_UNIT_VALUE" val="7"/>
  <p:tag name="KSO_WM_UNIT_HIGHLIGHT" val="0"/>
  <p:tag name="KSO_WM_UNIT_COMPATIBLE" val="0"/>
  <p:tag name="KSO_WM_DIAGRAM_GROUP_CODE" val="l1_1"/>
  <p:tag name="KSO_WM_UNIT_ID" val="custom20184560_9*a*1"/>
  <p:tag name="KSO_WM_UNIT_PRESET_TEXT" val="CONTENTS"/>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4_1"/>
  <p:tag name="KSO_WM_UNIT_SHADOW_SCHEMECOLOR_INDEX" val="16"/>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4_1"/>
  <p:tag name="KSO_WM_UNIT_SHADOW_SCHEMECOLOR_INDEX" val="16"/>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60"/>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60"/>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2"/>
  <p:tag name="KSO_WM_SLIDE_INDEX" val="12"/>
  <p:tag name="KSO_WM_SLIDE_ITEM_CNT" val="2"/>
  <p:tag name="KSO_WM_SLIDE_LAYOUT" val="a_b_e"/>
  <p:tag name="KSO_WM_SLIDE_LAYOUT_CNT" val="1_1_1"/>
  <p:tag name="KSO_WM_SLIDE_TYPE" val="sectionTitle"/>
  <p:tag name="KSO_WM_BEAUTIFY_FLAG" val="#wm#"/>
  <p:tag name="KSO_WM_SLIDE_SUBTYPE" val="pureTxt"/>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2*a*1"/>
  <p:tag name="KSO_WM_UNIT_LAYERLEVEL" val="1"/>
  <p:tag name="KSO_WM_UNIT_VALUE" val="10"/>
  <p:tag name="KSO_WM_UNIT_ISCONTENTSTITLE" val="0"/>
  <p:tag name="KSO_WM_UNIT_HIGHLIGHT" val="0"/>
  <p:tag name="KSO_WM_UNIT_COMPATIBLE" val="0"/>
  <p:tag name="KSO_WM_UNIT_CLEAR" val="0"/>
  <p:tag name="KSO_WM_UNIT_PRESET_TEXT" val="SECTION TITLE"/>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e"/>
  <p:tag name="KSO_WM_UNIT_INDEX" val="1"/>
  <p:tag name="KSO_WM_UNIT_ID" val="custom20184560_12*e*1"/>
  <p:tag name="KSO_WM_UNIT_LAYERLEVEL" val="1"/>
  <p:tag name="KSO_WM_UNIT_VALUE" val="1"/>
  <p:tag name="KSO_WM_UNIT_HIGHLIGHT" val="0"/>
  <p:tag name="KSO_WM_UNIT_COMPATIBLE" val="1"/>
  <p:tag name="KSO_WM_UNIT_CLEAR" val="0"/>
  <p:tag name="KSO_WM_UNIT_PRESET_TEXT" val="01"/>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23"/>
  <p:tag name="KSO_WM_SLIDE_INDEX" val="23"/>
  <p:tag name="KSO_WM_SLIDE_ITEM_CNT" val="2"/>
  <p:tag name="KSO_WM_SLIDE_LAYOUT" val="a_f"/>
  <p:tag name="KSO_WM_SLIDE_LAYOUT_CNT" val="1_1"/>
  <p:tag name="KSO_WM_SLIDE_TYPE" val="endPage"/>
  <p:tag name="KSO_WM_BEAUTIFY_FLAG" val="#wm#"/>
  <p:tag name="KSO_WM_SLIDE_SUBTYPE" val="pureTxt"/>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23*a*1"/>
  <p:tag name="KSO_WM_UNIT_LAYERLEVEL" val="1"/>
  <p:tag name="KSO_WM_UNIT_VALUE" val="8"/>
  <p:tag name="KSO_WM_UNIT_ISCONTENTSTITLE" val="0"/>
  <p:tag name="KSO_WM_UNIT_HIGHLIGHT" val="0"/>
  <p:tag name="KSO_WM_UNIT_COMPATIBLE" val="0"/>
  <p:tag name="KSO_WM_UNIT_CLEAR" val="0"/>
  <p:tag name="KSO_WM_UNIT_PRESET_TEXT" val="谢谢观看"/>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f"/>
  <p:tag name="KSO_WM_UNIT_INDEX" val="1"/>
  <p:tag name="KSO_WM_UNIT_ID" val="custom20184560_23*f*1"/>
  <p:tag name="KSO_WM_UNIT_LAYERLEVEL" val="1"/>
  <p:tag name="KSO_WM_UNIT_VALUE" val="16"/>
  <p:tag name="KSO_WM_UNIT_HIGHLIGHT" val="0"/>
  <p:tag name="KSO_WM_UNIT_COMPATIBLE" val="0"/>
  <p:tag name="KSO_WM_UNIT_CLEAR" val="0"/>
  <p:tag name="KSO_WM_UNIT_PRESET_TEXT" val="THANK YOU"/>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TEMPLATE_THUMBS_INDEX" val="1、11、12、16、22、23"/>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SLIDE_ID" val="custom20184560_1"/>
  <p:tag name="KSO_WM_SLIDE_INDEX" val="1"/>
  <p:tag name="KSO_WM_SLIDE_ITEM_CNT" val="2"/>
  <p:tag name="KSO_WM_SLIDE_LAYOUT" val="a_b_c"/>
  <p:tag name="KSO_WM_SLIDE_LAYOUT_CNT" val="1_1_1"/>
  <p:tag name="KSO_WM_SLIDE_TYPE" val="title"/>
  <p:tag name="KSO_WM_TEMPLATE_THUMBS_INDEX" val="1、11、12、16、22、23、"/>
  <p:tag name="KSO_WM_BEAUTIFY_FLAG" val="#wm#"/>
  <p:tag name="KSO_WM_SLIDE_SUBTYPE" val="pureTxt"/>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a"/>
  <p:tag name="KSO_WM_UNIT_INDEX" val="1"/>
  <p:tag name="KSO_WM_UNIT_ID" val="custom20184560_1*a*1"/>
  <p:tag name="KSO_WM_UNIT_LAYERLEVEL" val="1"/>
  <p:tag name="KSO_WM_UNIT_VALUE" val="10"/>
  <p:tag name="KSO_WM_UNIT_ISCONTENTSTITLE" val="0"/>
  <p:tag name="KSO_WM_UNIT_HIGHLIGHT" val="0"/>
  <p:tag name="KSO_WM_UNIT_COMPATIBLE" val="0"/>
  <p:tag name="KSO_WM_UNIT_CLEAR" val="0"/>
  <p:tag name="KSO_WM_UNIT_PRESET_TEXT" val="蓝色扁平清新通用"/>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b"/>
  <p:tag name="KSO_WM_UNIT_INDEX" val="1"/>
  <p:tag name="KSO_WM_UNIT_ID" val="custom20184560_1*b*1"/>
  <p:tag name="KSO_WM_UNIT_LAYERLEVEL" val="1"/>
  <p:tag name="KSO_WM_UNIT_VALUE" val="27"/>
  <p:tag name="KSO_WM_UNIT_ISCONTENTSTITLE" val="0"/>
  <p:tag name="KSO_WM_UNIT_HIGHLIGHT" val="0"/>
  <p:tag name="KSO_WM_UNIT_COMPATIBLE" val="0"/>
  <p:tag name="KSO_WM_UNIT_CLEAR" val="0"/>
  <p:tag name="KSO_WM_UNIT_PRESET_TEXT_INDEX" val="4"/>
  <p:tag name="KSO_WM_UNIT_PRESET_TEXT_LEN" val="57"/>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TEMPLATE_CATEGORY" val="custom"/>
  <p:tag name="KSO_WM_TEMPLATE_INDEX" val="20184560"/>
  <p:tag name="KSO_WM_SLIDE_ID" val="custom20184560_9"/>
  <p:tag name="KSO_WM_SLIDE_INDEX" val="9"/>
  <p:tag name="KSO_WM_DIAGRAM_GROUP_CODE" val="l1-1"/>
  <p:tag name="KSO_WM_SLIDE_SUBTYPE" val="diag"/>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60"/>
  <p:tag name="KSO_WM_TAG_VERSION" val="1.0"/>
  <p:tag name="KSO_WM_BEAUTIFY_FLAG" val="#wm#"/>
  <p:tag name="KSO_WM_UNIT_TYPE" val="l_h_f"/>
  <p:tag name="KSO_WM_UNIT_INDEX" val="1_4_1"/>
  <p:tag name="KSO_WM_UNIT_CLEAR" val="1"/>
  <p:tag name="KSO_WM_UNIT_LAYERLEVEL" val="1_1_1"/>
  <p:tag name="KSO_WM_UNIT_VALUE" val="24"/>
  <p:tag name="KSO_WM_UNIT_HIGHLIGHT" val="0"/>
  <p:tag name="KSO_WM_UNIT_COMPATIBLE" val="0"/>
  <p:tag name="KSO_WM_UNIT_PRESET_TEXT_INDEX" val="3"/>
  <p:tag name="KSO_WM_UNIT_PRESET_TEXT_LEN" val="17"/>
  <p:tag name="KSO_WM_DIAGRAM_GROUP_CODE" val="l1-1"/>
  <p:tag name="KSO_WM_UNIT_ID" val="custom20184560_9*l_h_f*1_4_1"/>
  <p:tag name="KSO_WM_UNIT_SHADOW_SCHEMECOLOR_INDEX" val="16"/>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自定义 97">
      <a:dk1>
        <a:srgbClr val="080808"/>
      </a:dk1>
      <a:lt1>
        <a:srgbClr val="FFFFFF"/>
      </a:lt1>
      <a:dk2>
        <a:srgbClr val="080808"/>
      </a:dk2>
      <a:lt2>
        <a:srgbClr val="FFFFFF"/>
      </a:lt2>
      <a:accent1>
        <a:srgbClr val="087AB4"/>
      </a:accent1>
      <a:accent2>
        <a:srgbClr val="454545"/>
      </a:accent2>
      <a:accent3>
        <a:srgbClr val="087AB4"/>
      </a:accent3>
      <a:accent4>
        <a:srgbClr val="454545"/>
      </a:accent4>
      <a:accent5>
        <a:srgbClr val="087AB4"/>
      </a:accent5>
      <a:accent6>
        <a:srgbClr val="454545"/>
      </a:accent6>
      <a:hlink>
        <a:srgbClr val="8064A1"/>
      </a:hlink>
      <a:folHlink>
        <a:srgbClr val="9BBB58"/>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A3A3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07">
      <a:dk1>
        <a:srgbClr val="000000"/>
      </a:dk1>
      <a:lt1>
        <a:srgbClr val="FFFFFF"/>
      </a:lt1>
      <a:dk2>
        <a:srgbClr val="5B9BD5"/>
      </a:dk2>
      <a:lt2>
        <a:srgbClr val="E7E6E6"/>
      </a:lt2>
      <a:accent1>
        <a:srgbClr val="5B9BD5"/>
      </a:accent1>
      <a:accent2>
        <a:srgbClr val="FFFFFF"/>
      </a:accent2>
      <a:accent3>
        <a:srgbClr val="5B9BD5"/>
      </a:accent3>
      <a:accent4>
        <a:srgbClr val="5B9BD5"/>
      </a:accent4>
      <a:accent5>
        <a:srgbClr val="5B9BD5"/>
      </a:accent5>
      <a:accent6>
        <a:srgbClr val="5B9BD5"/>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1159</Words>
  <Application>Microsoft Office PowerPoint</Application>
  <PresentationFormat>全屏显示(16:9)</PresentationFormat>
  <Paragraphs>191</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24</vt:i4>
      </vt:variant>
    </vt:vector>
  </HeadingPairs>
  <TitlesOfParts>
    <vt:vector size="36" baseType="lpstr">
      <vt:lpstr>Gill Sans</vt:lpstr>
      <vt:lpstr>等线</vt:lpstr>
      <vt:lpstr>方正黑体简体</vt:lpstr>
      <vt:lpstr>宋体</vt:lpstr>
      <vt:lpstr>微软雅黑</vt:lpstr>
      <vt:lpstr>Arial</vt:lpstr>
      <vt:lpstr>Arial Black</vt:lpstr>
      <vt:lpstr>Calibri</vt:lpstr>
      <vt:lpstr>Times New Roman</vt:lpstr>
      <vt:lpstr>Wingdings</vt:lpstr>
      <vt:lpstr>office 主题</vt:lpstr>
      <vt:lpstr>1_Office 主题</vt:lpstr>
      <vt:lpstr>课程信息密度系统实验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Administrator</dc:creator>
  <cp:lastModifiedBy>Zeng Zixin</cp:lastModifiedBy>
  <cp:revision>155</cp:revision>
  <dcterms:created xsi:type="dcterms:W3CDTF">2017-05-02T06:39:00Z</dcterms:created>
  <dcterms:modified xsi:type="dcterms:W3CDTF">2020-06-04T09:56:05Z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