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C259B-E825-4414-91AE-A18AFD11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1CAA5-E7E4-474C-B7E0-B28B0432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C54EA-66E3-41F7-B2D1-37FA8AF5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1C14C-BA32-441D-AE8A-D5DD2C35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39B5-29F5-4887-91FC-C02ECB1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9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FC0B-F6F2-443D-8EBF-B16ABF10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52640-C7F4-4A5C-B157-C5DBC84FD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4B13A-4682-4F5E-84AF-98C9EF5D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2224F-68E4-4B97-AF0E-E789EE5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51CB1-278C-42D5-835D-6876EF75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904032-585D-42B5-A0B3-2FEB7F565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16214-110A-4971-8C24-3446ED56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F9563-EAC8-4661-92DA-DD590328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87E4C-E754-467A-9417-A1EA4ADE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3F903-7BF3-4B49-BC3F-E31D4A45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AD21A-47DB-407B-A1A3-09264F53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6070F-34E0-4855-B0FC-6133ABA7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EC8A2-1F41-4AEA-9A33-25F2C081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BFC96-3E7E-404F-87A1-B8BE1D87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E4DAA-1630-40AB-A600-D94CB8A6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AC5C-D65A-4909-9188-83EA50A3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F4F62-1BC8-42EE-A3F5-A52FA1AA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2CA9F-9ED3-4253-8021-71EBCB95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F7F30-89E9-4E00-A7E1-15576E81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CDF5E-E1F0-499D-810E-901A053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4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CBC39-1357-450C-9F59-F0907DE3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9FA96-E6AB-4263-BFEC-0A3116AE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A4D8E-72D2-4BFD-9D1F-E8FA8EC3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50E52-5ECB-41AE-AB0D-302F2C9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7B702-8700-44B7-8C03-D6D59134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76CCA-0C9A-4EDD-9FF2-A52ECEA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1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CBAC7-3449-4B49-B7F1-44CBBE9B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F51B1-EF6B-425C-B70E-DD56CBCE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8A2A5-C4BD-46E9-B84D-F8BF4720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8FAE4-1DAA-4188-8AD5-9208890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99D63-23DD-4F2E-BA19-15A39BC0A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AAF50-63E8-4374-AEAD-F4E5F3D1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197207-A353-497B-B86F-8B09A897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1E63A-EE67-4B47-90AC-37121BDA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3B0EB-53CE-4974-9B3E-492C660F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814E65-2546-4F6B-AD1A-7DD59B45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2C0F7-A486-4692-BA25-11D76CCC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BCCB18-BD7B-4562-A851-21FB876D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8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D32FC-3979-47DE-96D4-3E21C390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AFE977-975E-4DE1-ACC4-B0F86B9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93BAF-373B-4B5F-BD6C-8518A378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6902-9178-46EC-90CC-B2B8BF20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CAB23-F036-4D76-84D7-D262473C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FABA7-D570-4EEA-B359-92B6DB56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F8869-67A0-4CE6-A10F-09F749D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ABC70-F135-4313-A4E9-390FFBAA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4B76C-F35F-4D45-BBA5-6D1AAE71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3D7F-34C4-4E0F-8707-2E6AE991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6A9F48-5F8B-45C9-B2EB-5D95E33E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2F2B6-FF43-437E-8926-6156AEBA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253-FA72-422C-8CFD-DB5B454B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5CAA5-A839-44F3-8314-7CF017E4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73DDB-002B-4785-9F09-A4A1B577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F3077-BA41-408A-B406-C2495AE9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94571-380E-4B7D-B305-04A80758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282D2-1605-49C4-B35B-C8E8E1B38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7979-A425-4292-9524-258F73F4CC0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70BF9-8E62-4DA3-B606-1ED5443CC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766DE-C114-47C4-B711-F6CDCAC04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A987-D47B-4444-9688-7C1F79AE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4B9B130-6B83-4AF3-B090-131C029E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63" y="601424"/>
            <a:ext cx="6096000" cy="4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73B6DA-43A0-465E-BF0F-43EA56AD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71" y="1032369"/>
            <a:ext cx="2291272" cy="17226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418E21-A24C-4D49-B6C3-6FE3F93C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71" y="2887424"/>
            <a:ext cx="2291272" cy="17235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CF8A28-52ED-49AA-92B8-46E1BFE3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71" y="4715999"/>
            <a:ext cx="2291272" cy="17081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31A145-CD32-480A-A5BD-507BEA088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227" y="3563648"/>
            <a:ext cx="2316318" cy="17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5012E7-1D85-4F72-A03E-2700AEF8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52" y="2530699"/>
            <a:ext cx="1631146" cy="1226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F06814-2180-404E-8B3E-489F5A1B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05" y="2530697"/>
            <a:ext cx="1631146" cy="12270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F84683-E671-4312-8503-F6297D08A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993" y="2530697"/>
            <a:ext cx="1631146" cy="1216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A54913-9230-44DA-A707-593F5150E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8" y="2530699"/>
            <a:ext cx="1648977" cy="1226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306685-E38C-4509-A9F5-8170C9883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993" y="4608930"/>
            <a:ext cx="1631146" cy="12211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DE7D5D-3516-4B14-A1CD-348C426CC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352" y="270757"/>
            <a:ext cx="1878217" cy="14036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D649B4-EE8D-489B-9729-306CDE1DE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8290" y="4613331"/>
            <a:ext cx="1631145" cy="1216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303970-E5AA-4D6C-BDD7-DB13A3F29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106" y="4608930"/>
            <a:ext cx="1631145" cy="12255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572421-D3A0-4DC5-9F1E-2B75666794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752" y="4608930"/>
            <a:ext cx="1631146" cy="1238845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F4297545-8A50-48EC-979C-1BC4DC4C052F}"/>
              </a:ext>
            </a:extLst>
          </p:cNvPr>
          <p:cNvSpPr/>
          <p:nvPr/>
        </p:nvSpPr>
        <p:spPr>
          <a:xfrm rot="2762600">
            <a:off x="3902879" y="1548106"/>
            <a:ext cx="286486" cy="85553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A136B06-5DC6-4963-9615-61039ED03775}"/>
              </a:ext>
            </a:extLst>
          </p:cNvPr>
          <p:cNvSpPr/>
          <p:nvPr/>
        </p:nvSpPr>
        <p:spPr>
          <a:xfrm rot="18411306">
            <a:off x="7575521" y="1519260"/>
            <a:ext cx="286486" cy="85553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D83BD85-567C-4D62-BFCD-7EA288101BF0}"/>
              </a:ext>
            </a:extLst>
          </p:cNvPr>
          <p:cNvSpPr/>
          <p:nvPr/>
        </p:nvSpPr>
        <p:spPr>
          <a:xfrm>
            <a:off x="5587458" y="3933525"/>
            <a:ext cx="608608" cy="52074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B626BD4-4EDA-4942-AAEC-6999FBE4D174}"/>
                  </a:ext>
                </a:extLst>
              </p:cNvPr>
              <p:cNvSpPr txBox="1"/>
              <p:nvPr/>
            </p:nvSpPr>
            <p:spPr>
              <a:xfrm>
                <a:off x="1656660" y="5941638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B626BD4-4EDA-4942-AAEC-6999FBE4D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60" y="5941638"/>
                <a:ext cx="5084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4883229-C989-4B33-B295-2A397DE6A1A5}"/>
                  </a:ext>
                </a:extLst>
              </p:cNvPr>
              <p:cNvSpPr txBox="1"/>
              <p:nvPr/>
            </p:nvSpPr>
            <p:spPr>
              <a:xfrm>
                <a:off x="4320441" y="5941638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4883229-C989-4B33-B295-2A397DE6A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41" y="5941638"/>
                <a:ext cx="50847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D0D6CF-ADDD-4F28-8EB5-477243E4B49D}"/>
                  </a:ext>
                </a:extLst>
              </p:cNvPr>
              <p:cNvSpPr txBox="1"/>
              <p:nvPr/>
            </p:nvSpPr>
            <p:spPr>
              <a:xfrm>
                <a:off x="6984222" y="5950630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D0D6CF-ADDD-4F28-8EB5-477243E4B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222" y="5950630"/>
                <a:ext cx="50847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01C403-468D-429A-A2C1-A449624E94E9}"/>
                  </a:ext>
                </a:extLst>
              </p:cNvPr>
              <p:cNvSpPr txBox="1"/>
              <p:nvPr/>
            </p:nvSpPr>
            <p:spPr>
              <a:xfrm>
                <a:off x="9621655" y="5950629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01C403-468D-429A-A2C1-A449624E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55" y="5950629"/>
                <a:ext cx="50847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5BB7BB-B108-4AFE-9DAA-14226267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2" y="57787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002DF2-FCC7-41AE-B2BE-D6E60D66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96" y="57395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0B5333A-15D8-429E-8447-6D1CA026C220}"/>
                  </a:ext>
                </a:extLst>
              </p:cNvPr>
              <p:cNvSpPr/>
              <p:nvPr/>
            </p:nvSpPr>
            <p:spPr>
              <a:xfrm>
                <a:off x="1722840" y="1903036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0B5333A-15D8-429E-8447-6D1CA026C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40" y="1903036"/>
                <a:ext cx="757422" cy="4002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4CA0FFB-DB3F-4BA1-BF4B-155D550FC8B9}"/>
                  </a:ext>
                </a:extLst>
              </p:cNvPr>
              <p:cNvSpPr/>
              <p:nvPr/>
            </p:nvSpPr>
            <p:spPr>
              <a:xfrm>
                <a:off x="1722840" y="2585239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4CA0FFB-DB3F-4BA1-BF4B-155D550FC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40" y="2585239"/>
                <a:ext cx="757422" cy="4002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BFAADBE-EA43-414C-8D30-B45B4DC985A7}"/>
                  </a:ext>
                </a:extLst>
              </p:cNvPr>
              <p:cNvSpPr/>
              <p:nvPr/>
            </p:nvSpPr>
            <p:spPr>
              <a:xfrm>
                <a:off x="1722840" y="3267442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BFAADBE-EA43-414C-8D30-B45B4DC9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40" y="3267442"/>
                <a:ext cx="757422" cy="4002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5DF8655-24AC-4D2A-8E0F-D3A8D9B3BC07}"/>
                  </a:ext>
                </a:extLst>
              </p:cNvPr>
              <p:cNvSpPr/>
              <p:nvPr/>
            </p:nvSpPr>
            <p:spPr>
              <a:xfrm>
                <a:off x="1722840" y="3949645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5DF8655-24AC-4D2A-8E0F-D3A8D9B3B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40" y="3949645"/>
                <a:ext cx="757422" cy="4002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60958B2-C60E-4E86-B526-A0B99B029B11}"/>
                  </a:ext>
                </a:extLst>
              </p:cNvPr>
              <p:cNvSpPr/>
              <p:nvPr/>
            </p:nvSpPr>
            <p:spPr>
              <a:xfrm>
                <a:off x="3076125" y="2298754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60958B2-C60E-4E86-B526-A0B99B029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25" y="2298754"/>
                <a:ext cx="757422" cy="4002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A18EFA6-0216-4C1B-A5FD-7993DEAEE59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80262" y="2103184"/>
            <a:ext cx="595863" cy="395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9271359-1286-4E52-8756-32261376F83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80262" y="2576736"/>
            <a:ext cx="595863" cy="208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391C35E-5E3D-4687-8A15-4FC807B6596A}"/>
                  </a:ext>
                </a:extLst>
              </p:cNvPr>
              <p:cNvSpPr/>
              <p:nvPr/>
            </p:nvSpPr>
            <p:spPr>
              <a:xfrm>
                <a:off x="3076125" y="3671338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391C35E-5E3D-4687-8A15-4FC807B65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25" y="3671338"/>
                <a:ext cx="757422" cy="4002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EBF4BDE-874D-4AF5-AD31-1405EA7F2491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2480262" y="3467590"/>
            <a:ext cx="595863" cy="403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7EF8CC1-67EB-4BD0-93DB-AD9571C1D27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0262" y="3949645"/>
            <a:ext cx="595863" cy="200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1E5DFDB3-5408-498E-976F-D454A1B75A6F}"/>
                  </a:ext>
                </a:extLst>
              </p:cNvPr>
              <p:cNvSpPr/>
              <p:nvPr/>
            </p:nvSpPr>
            <p:spPr>
              <a:xfrm>
                <a:off x="4429410" y="3028704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1E5DFDB3-5408-498E-976F-D454A1B75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10" y="3028704"/>
                <a:ext cx="757422" cy="4002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0879861-E616-4BFC-AAA1-9A3085C75F47}"/>
              </a:ext>
            </a:extLst>
          </p:cNvPr>
          <p:cNvCxnSpPr>
            <a:stCxn id="9" idx="3"/>
            <a:endCxn id="26" idx="1"/>
          </p:cNvCxnSpPr>
          <p:nvPr/>
        </p:nvCxnSpPr>
        <p:spPr>
          <a:xfrm>
            <a:off x="3833547" y="2498902"/>
            <a:ext cx="595863" cy="72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0CE019D-46AC-419E-9079-F825DBDA0BE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833547" y="3302763"/>
            <a:ext cx="595863" cy="568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1979B68-4AB1-4BF7-81B9-3D7F30122F43}"/>
                  </a:ext>
                </a:extLst>
              </p:cNvPr>
              <p:cNvSpPr/>
              <p:nvPr/>
            </p:nvSpPr>
            <p:spPr>
              <a:xfrm>
                <a:off x="6192151" y="1903036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1979B68-4AB1-4BF7-81B9-3D7F30122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51" y="1903036"/>
                <a:ext cx="757422" cy="4002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A9B5328C-7CC7-489D-859E-7015C069C028}"/>
                  </a:ext>
                </a:extLst>
              </p:cNvPr>
              <p:cNvSpPr/>
              <p:nvPr/>
            </p:nvSpPr>
            <p:spPr>
              <a:xfrm>
                <a:off x="6192151" y="2585239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A9B5328C-7CC7-489D-859E-7015C069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51" y="2585239"/>
                <a:ext cx="757422" cy="4002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6A8BCA8C-7A16-4448-B092-D1C5C3FAC40B}"/>
                  </a:ext>
                </a:extLst>
              </p:cNvPr>
              <p:cNvSpPr/>
              <p:nvPr/>
            </p:nvSpPr>
            <p:spPr>
              <a:xfrm>
                <a:off x="6192151" y="3267442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6A8BCA8C-7A16-4448-B092-D1C5C3FAC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51" y="3267442"/>
                <a:ext cx="757422" cy="4002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7D045AE3-554E-482E-AAF8-02B3B242E4F7}"/>
                  </a:ext>
                </a:extLst>
              </p:cNvPr>
              <p:cNvSpPr/>
              <p:nvPr/>
            </p:nvSpPr>
            <p:spPr>
              <a:xfrm>
                <a:off x="6192151" y="3949645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7D045AE3-554E-482E-AAF8-02B3B242E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51" y="3949645"/>
                <a:ext cx="757422" cy="4002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F058B206-B20C-4552-80E3-BB829767DC6E}"/>
                  </a:ext>
                </a:extLst>
              </p:cNvPr>
              <p:cNvSpPr/>
              <p:nvPr/>
            </p:nvSpPr>
            <p:spPr>
              <a:xfrm>
                <a:off x="7545436" y="2298754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F058B206-B20C-4552-80E3-BB829767D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36" y="2298754"/>
                <a:ext cx="757422" cy="40029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09EB4E4-DCEA-4A17-B4E2-AC13B70C3B3D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6949573" y="2103184"/>
            <a:ext cx="595863" cy="395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A758BB0-0C48-4A07-9112-2C55B27FD77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949573" y="2576736"/>
            <a:ext cx="595863" cy="208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18DA087E-5E04-42BA-BB5A-8F03AC30582B}"/>
                  </a:ext>
                </a:extLst>
              </p:cNvPr>
              <p:cNvSpPr/>
              <p:nvPr/>
            </p:nvSpPr>
            <p:spPr>
              <a:xfrm>
                <a:off x="7545436" y="3671338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18DA087E-5E04-42BA-BB5A-8F03AC305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36" y="3671338"/>
                <a:ext cx="757422" cy="40029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C87354F-F63C-42FE-A23E-8F81116A0214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6949573" y="3467590"/>
            <a:ext cx="595863" cy="403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A644CEB-0634-44A0-9130-ABFF589AAD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49573" y="3949645"/>
            <a:ext cx="595863" cy="200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2DEFBA56-FF83-4F37-A9B7-037D81E103CC}"/>
                  </a:ext>
                </a:extLst>
              </p:cNvPr>
              <p:cNvSpPr/>
              <p:nvPr/>
            </p:nvSpPr>
            <p:spPr>
              <a:xfrm>
                <a:off x="8898721" y="3028704"/>
                <a:ext cx="757422" cy="40029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2DEFBA56-FF83-4F37-A9B7-037D81E10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721" y="3028704"/>
                <a:ext cx="757422" cy="400296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D483A00-6DA5-4557-84DE-B9F17D5A0E71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8302858" y="2498902"/>
            <a:ext cx="595863" cy="72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B864017-13CE-45E4-99E8-65625598A7CB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8302858" y="3302763"/>
            <a:ext cx="595863" cy="568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9F0E8C-E8B5-4692-B9C6-013E0E2F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246" y="1831457"/>
            <a:ext cx="5312736" cy="3984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C60EC8-8546-4E9E-BA8F-03063CA73C8F}"/>
              </a:ext>
            </a:extLst>
          </p:cNvPr>
          <p:cNvSpPr txBox="1"/>
          <p:nvPr/>
        </p:nvSpPr>
        <p:spPr>
          <a:xfrm>
            <a:off x="7745098" y="5816009"/>
            <a:ext cx="265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Running time=</a:t>
            </a:r>
            <a:r>
              <a:rPr lang="zh-CN" altLang="en-US" b="1" dirty="0"/>
              <a:t>7</a:t>
            </a:r>
            <a:r>
              <a:rPr lang="en-US" altLang="zh-CN" b="1" dirty="0"/>
              <a:t>8.20s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1A4EBF-7083-4E15-9B24-D62529A2B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0" y="1831457"/>
            <a:ext cx="5312736" cy="39845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2C702E-AEA7-4C37-8590-42CC67FAB408}"/>
              </a:ext>
            </a:extLst>
          </p:cNvPr>
          <p:cNvSpPr txBox="1"/>
          <p:nvPr/>
        </p:nvSpPr>
        <p:spPr>
          <a:xfrm>
            <a:off x="2017694" y="5816009"/>
            <a:ext cx="265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Running time=</a:t>
            </a:r>
            <a:r>
              <a:rPr lang="zh-CN" altLang="en-US" b="1" dirty="0"/>
              <a:t>7</a:t>
            </a:r>
            <a:r>
              <a:rPr lang="en-US" altLang="zh-CN" b="1" dirty="0"/>
              <a:t>7.05s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81E743-1578-4875-84AA-818CBC6A23B0}"/>
              </a:ext>
            </a:extLst>
          </p:cNvPr>
          <p:cNvSpPr txBox="1"/>
          <p:nvPr/>
        </p:nvSpPr>
        <p:spPr>
          <a:xfrm>
            <a:off x="2405781" y="6266120"/>
            <a:ext cx="1762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accuracy=0.69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8B6EF9-BA2C-4B47-B3CE-7C62A1E07ACE}"/>
              </a:ext>
            </a:extLst>
          </p:cNvPr>
          <p:cNvSpPr txBox="1"/>
          <p:nvPr/>
        </p:nvSpPr>
        <p:spPr>
          <a:xfrm>
            <a:off x="7980786" y="6266120"/>
            <a:ext cx="1762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accuracy=0.93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207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BF6177D-732B-429E-B766-76440659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54" y="467992"/>
            <a:ext cx="3776643" cy="28324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48131F-890D-402E-B908-0B7843255065}"/>
              </a:ext>
            </a:extLst>
          </p:cNvPr>
          <p:cNvSpPr txBox="1"/>
          <p:nvPr/>
        </p:nvSpPr>
        <p:spPr>
          <a:xfrm>
            <a:off x="1535684" y="6049925"/>
            <a:ext cx="265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Running time=</a:t>
            </a:r>
            <a:r>
              <a:rPr lang="zh-CN" altLang="en-US" b="1" dirty="0"/>
              <a:t>79.23</a:t>
            </a:r>
            <a:r>
              <a:rPr lang="en-US" altLang="zh-CN" b="1" dirty="0"/>
              <a:t>s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37FD82-703F-4116-B5A2-ACFC560F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54" y="3160175"/>
            <a:ext cx="3776643" cy="28324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A6F336-F79A-4D1A-AF27-3DC2D68B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99" y="467991"/>
            <a:ext cx="3776643" cy="28324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5535ADD-5D6F-4184-A8EC-D1B6A9A6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498" y="3160174"/>
            <a:ext cx="3853002" cy="28897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F281A8-498D-4000-83B5-569BB0E65145}"/>
              </a:ext>
            </a:extLst>
          </p:cNvPr>
          <p:cNvSpPr txBox="1"/>
          <p:nvPr/>
        </p:nvSpPr>
        <p:spPr>
          <a:xfrm>
            <a:off x="5172448" y="6053572"/>
            <a:ext cx="256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Running time= </a:t>
            </a:r>
            <a:r>
              <a:rPr lang="zh-CN" altLang="en-US" b="1" dirty="0"/>
              <a:t>77.42</a:t>
            </a:r>
            <a:r>
              <a:rPr lang="en-US" altLang="zh-CN" b="1" dirty="0"/>
              <a:t>s</a:t>
            </a:r>
            <a:endParaRPr lang="zh-CN" altLang="en-US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D9646E-4547-4348-87B3-44FA9AB9C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244" y="467990"/>
            <a:ext cx="3776643" cy="28324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5639A09-337A-49F0-A419-20406620D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8268" y="3160173"/>
            <a:ext cx="3923887" cy="294291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EAB434B-C840-459D-8259-FF74038E6CBE}"/>
              </a:ext>
            </a:extLst>
          </p:cNvPr>
          <p:cNvSpPr txBox="1"/>
          <p:nvPr/>
        </p:nvSpPr>
        <p:spPr>
          <a:xfrm>
            <a:off x="8830143" y="6049925"/>
            <a:ext cx="256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Running time= </a:t>
            </a:r>
            <a:r>
              <a:rPr lang="zh-CN" altLang="en-US" b="1" dirty="0"/>
              <a:t>77.4</a:t>
            </a:r>
            <a:r>
              <a:rPr lang="en-US" altLang="zh-CN" b="1" dirty="0"/>
              <a:t>0s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149988-BFDA-4FE4-8973-8034276DF06E}"/>
              </a:ext>
            </a:extLst>
          </p:cNvPr>
          <p:cNvSpPr txBox="1"/>
          <p:nvPr/>
        </p:nvSpPr>
        <p:spPr>
          <a:xfrm>
            <a:off x="5769192" y="30797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Lr=0.0005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C7B32B-AEB4-44EA-9F7D-275A532D7DAF}"/>
              </a:ext>
            </a:extLst>
          </p:cNvPr>
          <p:cNvSpPr txBox="1"/>
          <p:nvPr/>
        </p:nvSpPr>
        <p:spPr>
          <a:xfrm>
            <a:off x="2058531" y="30797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Lr=0.0001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0332CB-5DE8-4921-9157-C8C7AE52E8BF}"/>
              </a:ext>
            </a:extLst>
          </p:cNvPr>
          <p:cNvSpPr txBox="1"/>
          <p:nvPr/>
        </p:nvSpPr>
        <p:spPr>
          <a:xfrm>
            <a:off x="9413083" y="307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Lr=0.001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849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64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子轩</dc:creator>
  <cp:lastModifiedBy>陈 子轩</cp:lastModifiedBy>
  <cp:revision>13</cp:revision>
  <dcterms:created xsi:type="dcterms:W3CDTF">2021-04-06T06:38:39Z</dcterms:created>
  <dcterms:modified xsi:type="dcterms:W3CDTF">2021-04-07T13:45:48Z</dcterms:modified>
</cp:coreProperties>
</file>