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74" r:id="rId2"/>
    <p:sldId id="704" r:id="rId3"/>
    <p:sldId id="260" r:id="rId4"/>
    <p:sldId id="699" r:id="rId5"/>
    <p:sldId id="728" r:id="rId6"/>
    <p:sldId id="706" r:id="rId7"/>
    <p:sldId id="720" r:id="rId8"/>
    <p:sldId id="722" r:id="rId9"/>
    <p:sldId id="700" r:id="rId10"/>
    <p:sldId id="709" r:id="rId11"/>
    <p:sldId id="724" r:id="rId12"/>
    <p:sldId id="725" r:id="rId13"/>
    <p:sldId id="726" r:id="rId14"/>
    <p:sldId id="708" r:id="rId15"/>
    <p:sldId id="727" r:id="rId16"/>
    <p:sldId id="729" r:id="rId17"/>
    <p:sldId id="702" r:id="rId18"/>
    <p:sldId id="730" r:id="rId19"/>
    <p:sldId id="701" r:id="rId20"/>
    <p:sldId id="6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1C"/>
    <a:srgbClr val="F2F2F2"/>
    <a:srgbClr val="D9D9D9"/>
    <a:srgbClr val="BFBFBF"/>
    <a:srgbClr val="E60012"/>
    <a:srgbClr val="E90012"/>
    <a:srgbClr val="BC000D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8" autoAdjust="0"/>
    <p:restoredTop sz="65651" autoAdjust="0"/>
  </p:normalViewPr>
  <p:slideViewPr>
    <p:cSldViewPr snapToGrid="0" showGuides="1">
      <p:cViewPr varScale="1">
        <p:scale>
          <a:sx n="59" d="100"/>
          <a:sy n="59" d="100"/>
        </p:scale>
        <p:origin x="1608" y="7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工作时间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工作时间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3F-4080-8D17-E8E689EAEC4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3F-4080-8D17-E8E689EAEC4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3F-4080-8D17-E8E689EAEC4A}"/>
              </c:ext>
            </c:extLst>
          </c:dPt>
          <c:cat>
            <c:strRef>
              <c:f>Sheet1!$A$2:$A$4</c:f>
              <c:strCache>
                <c:ptCount val="3"/>
                <c:pt idx="0">
                  <c:v>ISM</c:v>
                </c:pt>
                <c:pt idx="1">
                  <c:v>其他</c:v>
                </c:pt>
                <c:pt idx="2">
                  <c:v>云实施平台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A-4360-AF3A-81FBA1CCD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ISM</a:t>
            </a:r>
            <a:r>
              <a:rPr lang="zh-CN" dirty="0"/>
              <a:t>问题数量柱形图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3-408E-9400-E1EB580144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B3-408E-9400-E1EB580144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B3-408E-9400-E1EB580144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7B3-408E-9400-E1EB580144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3-408E-9400-E1EB580144C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7B3-408E-9400-E1EB580144C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B3-408E-9400-E1EB580144C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7B3-408E-9400-E1EB580144C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J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Sheet1!$J$2:$J$13</c:f>
              <c:numCache>
                <c:formatCode>General</c:formatCode>
                <c:ptCount val="12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7B3-408E-9400-E1EB580144C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Sheet1!$K$2:$K$13</c:f>
              <c:numCache>
                <c:formatCode>General</c:formatCode>
                <c:ptCount val="12"/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7B3-408E-9400-E1EB580144CB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Sheet1!$L$2:$L$13</c:f>
              <c:numCache>
                <c:formatCode>General</c:formatCode>
                <c:ptCount val="12"/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7B3-408E-9400-E1EB580144C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Sheet1!$M$2:$M$13</c:f>
              <c:numCache>
                <c:formatCode>General</c:formatCode>
                <c:ptCount val="12"/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7B3-408E-9400-E1EB580144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9822351"/>
        <c:axId val="59810703"/>
      </c:barChart>
      <c:catAx>
        <c:axId val="5982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10703"/>
        <c:crosses val="autoZero"/>
        <c:auto val="1"/>
        <c:lblAlgn val="ctr"/>
        <c:lblOffset val="100"/>
        <c:noMultiLvlLbl val="0"/>
      </c:catAx>
      <c:valAx>
        <c:axId val="598107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82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D7BCA-98AA-4DEC-B84B-4EED3E1B6DD8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40BE-7FDC-4792-9119-1F1AC7C8B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5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需求问题也是很重要的一类，需求可以分为两种，一种是功能性需求，一般为客户在使用产品的过程中，感到现有功能不能覆盖自己的使用场景。于是向我们提出需求问题，希望我们支持。</a:t>
            </a:r>
            <a:endParaRPr lang="en-US" altLang="zh-CN" dirty="0"/>
          </a:p>
          <a:p>
            <a:r>
              <a:rPr lang="zh-CN" altLang="en-US" dirty="0"/>
              <a:t>另一种是操作性需求，一般为客户在使用过程中，感到步骤繁琐，或者操作不方便，希望我们能够改进操作，所提出的操作性需求。</a:t>
            </a:r>
            <a:endParaRPr lang="en-US" altLang="zh-CN" dirty="0"/>
          </a:p>
          <a:p>
            <a:r>
              <a:rPr lang="zh-CN" altLang="en-US" dirty="0"/>
              <a:t>无论是那种需求都需要先通过需求老师分析，判断是否支持，如果不支持则退回，如果支持，则由需求老师给出解决方案，开发按照方案进行开发，来实现需求。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2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单据节点默认是可以按照字段来进行排序的，但是实时凭证节点不能排序，基本上可以认定是某一处代码进行了排序限制。这时候应该想一想为什么要进行排序限制，如果允许排序会导致什么后果。因为不知道哪里做了排序限制，只能通过该节点的前台</a:t>
            </a:r>
            <a:r>
              <a:rPr lang="en-US" altLang="zh-CN" dirty="0"/>
              <a:t>UI</a:t>
            </a:r>
            <a:r>
              <a:rPr lang="zh-CN" altLang="en-US" dirty="0"/>
              <a:t>类为起点，一行行的进行代码筛查。通过</a:t>
            </a:r>
            <a:r>
              <a:rPr lang="en-US" altLang="zh-CN" dirty="0"/>
              <a:t>client</a:t>
            </a:r>
            <a:r>
              <a:rPr lang="zh-CN" altLang="en-US" dirty="0"/>
              <a:t>端测试发现，生成实时凭证，取消生成实时凭证，合并实时凭证皆不能排序。这时候可以认为是</a:t>
            </a:r>
            <a:r>
              <a:rPr lang="en-US" altLang="zh-CN" dirty="0"/>
              <a:t>3</a:t>
            </a:r>
            <a:r>
              <a:rPr lang="zh-CN" altLang="en-US" dirty="0"/>
              <a:t>个节点公用的</a:t>
            </a:r>
            <a:r>
              <a:rPr lang="en-US" altLang="zh-CN" dirty="0"/>
              <a:t>UI</a:t>
            </a:r>
            <a:r>
              <a:rPr lang="zh-CN" altLang="en-US" dirty="0"/>
              <a:t>基类中进行了排序限制，缩小的代码筛查范围。查看该类中的方法名，因为是设置禁止排序，所以方法名很有可能是</a:t>
            </a:r>
            <a:r>
              <a:rPr lang="en-US" altLang="zh-CN" dirty="0"/>
              <a:t>set</a:t>
            </a:r>
            <a:r>
              <a:rPr lang="zh-CN" altLang="en-US" dirty="0"/>
              <a:t>开头，以此为条件，找到可疑方法名 </a:t>
            </a:r>
            <a:r>
              <a:rPr lang="en-US" altLang="zh-CN" dirty="0" err="1"/>
              <a:t>setDisplayProperty</a:t>
            </a:r>
            <a:r>
              <a:rPr lang="en-US" altLang="zh-CN" dirty="0"/>
              <a:t>()</a:t>
            </a:r>
            <a:r>
              <a:rPr lang="zh-CN" altLang="en-US" dirty="0"/>
              <a:t> 设置显示属性，该方法中一行代码 </a:t>
            </a:r>
            <a:r>
              <a:rPr lang="en-US" altLang="zh-CN" dirty="0" err="1"/>
              <a:t>m_list.getBodyTable</a:t>
            </a:r>
            <a:r>
              <a:rPr lang="en-US" altLang="zh-CN" dirty="0"/>
              <a:t>().</a:t>
            </a:r>
            <a:r>
              <a:rPr lang="en-US" altLang="zh-CN" dirty="0" err="1"/>
              <a:t>setSortEnabled</a:t>
            </a:r>
            <a:r>
              <a:rPr lang="en-US" altLang="zh-CN" dirty="0"/>
              <a:t>(false); </a:t>
            </a:r>
            <a:r>
              <a:rPr lang="zh-CN" altLang="en-US" dirty="0"/>
              <a:t>设置了不可排序。放开限制后，在单据节点可以成功按字段排序了，随后测验生成实时凭证节点。发现生成的实时凭证顺序错乱严重，原因是界面显示的数据顺序和生成实时凭证调用的</a:t>
            </a:r>
            <a:r>
              <a:rPr lang="en-US" altLang="zh-CN" dirty="0"/>
              <a:t>list</a:t>
            </a:r>
            <a:r>
              <a:rPr lang="zh-CN" altLang="en-US" dirty="0"/>
              <a:t>的数据顺序不一致。修复方式是放弃之前的按行号从</a:t>
            </a:r>
            <a:r>
              <a:rPr lang="en-US" altLang="zh-CN" dirty="0"/>
              <a:t>list</a:t>
            </a:r>
            <a:r>
              <a:rPr lang="zh-CN" altLang="en-US" dirty="0"/>
              <a:t>中取值的方法，而是按选定数据的主键来匹配数据，这样就可以保证无论顺序如何改变，取到的值都是正确的。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7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问题解决思路，首先要复现问题，得到客户环境后，问题成功复现。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下一步找到报错代码位置，因为报错信息弹出的是空白窗口，无任何信息。于是查看日志内容，发现日志里抛出了异常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nc.vo.pub.BusinessException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，于是开发环境下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调试，打上了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nc.vo.pub.BusinessException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条件异常断点。成功抓取到异常后，查看异常堆栈信息。发现了堆栈内容有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层，报错现象又为长时间无响应后弹出空白窗，初步判断为内存不够，于是调大虚拟机内存。发现仍然不能正常品质追溯。多次调大内存后仍然失败。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怀疑是别的原因导致的错误，所以通过调试堆栈回溯代码逻辑，找到了一个递归处理类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MQR.java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，该类对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进行了树形结构索引构建。跟踪代码发现递归运行时是个死循环，原因是客户设置的生产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嵌套的不规范，父级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的子级存在父级本身，导致递归循环无法结束。于是增加了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结构的过滤代码，过滤掉子类中与父类相同的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。递归正常运行，品质追溯功能也可以正常使用了。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3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销售订单简单流程中，我们可以通过手动录入单据来制作一张新的销售订单，在卡片界面填写好所有的必填字段后，点击保存，就完成了一张新的销售订单。对该销售订单进行审核，审核通过后就可以到销售出库单节点，选定同样的销售业务流程，参照销售订单新建一张销售出库单。填写实发数量后，保存单据。然后签字审批。销售发票可以通过参照销售订单生成。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4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采购流程中，可以自制请购单来发起请购流程。手工录入一张请购单，填写好存货信息等字段后点击保存，然后进行审核，审核完毕后。打开采购订单维护界面，选择业务流程，参照请购单生成一张采购订单。进行审核。审核后就可以到采购到货节点参照采购订单生成采购到货单。审批到货单后，可以到库存采购入库节点参照采购到货单生成采购入库单。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0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3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02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希望我们每个开发人员在工作过程中，把我们解决问题的一些小技巧都记录下来，经常整理一下，可以交给新同事使用，这样可以帮助新同事快速的投入到工作中去。</a:t>
            </a:r>
            <a:endParaRPr lang="en-US" altLang="zh-CN" sz="12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8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实习期间我的工作内容可以分为</a:t>
            </a:r>
            <a:r>
              <a:rPr lang="en-US" altLang="zh-CN" dirty="0"/>
              <a:t>3</a:t>
            </a:r>
            <a:r>
              <a:rPr lang="zh-CN" altLang="en-US" dirty="0"/>
              <a:t>部分，分别是 云实施平台的开发，</a:t>
            </a:r>
            <a:r>
              <a:rPr lang="en-US" altLang="zh-CN" dirty="0"/>
              <a:t>ISM</a:t>
            </a:r>
            <a:r>
              <a:rPr lang="zh-CN" altLang="en-US" dirty="0"/>
              <a:t>问题和简单单据节点的开发。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9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实施人员先创建属于客户公司的调研问卷，并通过回答问卷中的问题来收集与客户公司匹配的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项目中所必需的基础数据。以此来达到进行一站式的数据收集，数据整理，数据初始化，来帮助实施人员快速完善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中的基础数据。极大的减少了实施过程中的重复性操作，减轻了实施人员的实施负担。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我在其中负责了后台答案解析模块的部分工作。该部分工作是在后台处理问题答案，根据问题将答案分离，然后根据类名后缀放入到一个个不同的答案处理类中，重新包装答案格式，然后保存到数据库中。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3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这里主要讲讲答案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转换方法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QuestionnaireBVO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qbvos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该方法被问卷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层的接口调用，得到页面上传过来的答案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方法就负责对这个答案列表进行处理，处理内容包括判断是否为空，并且将问卷答案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所需要的格式，然后将列表转换成数组返回。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2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ISM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个月解决问题</a:t>
            </a:r>
            <a:r>
              <a:rPr lang="en-US" altLang="zh-CN" dirty="0"/>
              <a:t>150</a:t>
            </a:r>
            <a:r>
              <a:rPr lang="zh-CN" altLang="en-US" dirty="0"/>
              <a:t>多个，其中产品错误类的问题最多，有</a:t>
            </a:r>
            <a:r>
              <a:rPr lang="en-US" altLang="zh-CN" dirty="0"/>
              <a:t>60</a:t>
            </a:r>
            <a:r>
              <a:rPr lang="zh-CN" altLang="en-US" dirty="0"/>
              <a:t>多个。其次就是数据错误问题和适配补丁，数量分别在</a:t>
            </a:r>
            <a:r>
              <a:rPr lang="en-US" altLang="zh-CN" dirty="0"/>
              <a:t>20</a:t>
            </a:r>
            <a:r>
              <a:rPr lang="zh-CN" altLang="en-US" dirty="0"/>
              <a:t>个左右。功能性需求和操作性需求总共有</a:t>
            </a:r>
            <a:r>
              <a:rPr lang="en-US" altLang="zh-CN" dirty="0"/>
              <a:t>15</a:t>
            </a:r>
            <a:r>
              <a:rPr lang="zh-CN" altLang="en-US" dirty="0"/>
              <a:t>个。实施问题有</a:t>
            </a:r>
            <a:r>
              <a:rPr lang="en-US" altLang="zh-CN" dirty="0"/>
              <a:t>13</a:t>
            </a:r>
            <a:r>
              <a:rPr lang="zh-CN" altLang="en-US" dirty="0"/>
              <a:t>个。其他类别数量较少。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8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复现问题后，错误现象一般为错误提示，该提示可以为我们提供一个解决问题的大致思路。比如，到货单审核失败，报错，到货单不满足入库业务要求，那么可以从出入库的角度上去分析问题。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，看有无异常信息，方便找到出错位置。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有异常信息，就查看异常堆栈，打异常断点，回溯代码，找出错误原因。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无异常信息，就追踪表层事件，比如点击审核按钮出错，就追踪审核按钮的代码逻辑，直到发现异常。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接下来找错误出现的原因，方法视情况而定。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如果问题可以在标准环境复现，即可认为问题是通版问题，那么问题可以通过标准环境解决，如果问题通过补丁解决，该补丁为通版补丁，视问题情况看要不要提交到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如果标准环境不能复现，则解决方式分为云模式还是软件模式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云模式：就更新公有云的测试环境，打上远程调试断点，然后复现问题，修复问题。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云：如果客户服务器外网可以访问，就打远程调试断点，进行远程调试。如果客户环境不能访问外网，就通过远程工具复现问题，解决问题，如果客户可以上传数据库，也可以将数据库还原到公司服务器上，在本地开发环境解决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4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验证补丁是否为该问题的解决补丁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如果补丁为该问题的解决补丁，进行下一步。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如果补丁不是该问题的解决补丁，那应该重新分析问题，解决问题。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补丁版本与客户环境是否一致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如果一致进行下一步。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如果不一致，则应该将补丁版本升级或降级到与客户环境版本一致。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遇到版本不同的情况，低版本补丁适配高版本环境，需要注意不要影响高版本中在该类增加的新功能。高版本补丁适配低版本环境，要注意不要带出高版本新加入的代码，防止客户环境出错。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查看客户之前是否有过修改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如果无修改，则对补丁进行环境测试，成功后，作为问题解决方法回复给客户。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如果有修改，应该先合并补丁类的修改。合并完成后再进行环境测试，成功后发给客户。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最后应用适配补丁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应用适配之前，都应该用尽可能符合客户环境版本和现状的测试环境进行测试，成功后，再将补丁发给客户，并应该叮嘱客户先在自己的测试环境上测试，未出现问题才可以将补丁打到正式环境上。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3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D21804-B05E-4485-B340-C2CFB533C9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0"/>
            <a:ext cx="28375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0A16-A05A-4EC7-B2AA-D0BD60C5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2C51-3317-4638-82F2-EF59AE23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B989E-BEF4-48C1-877E-3CD57E99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947D4-8CF9-4E63-ACAE-CA114CC7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0A983-865F-4207-A1C7-4014E0A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B5A54-B096-4E24-BC3E-59D74AE9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86B79-A2FE-4062-A1F3-119A329D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21C10-CCC0-48A8-A2FE-C8E86590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30754-364E-4AF7-BF98-3E1CA855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0E485-8C72-478F-8E25-31155601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582AC-C124-4618-A40B-4C077B9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DEE46-6112-4669-AEA5-642A30F7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4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2524-961E-4783-98C1-CEFE385E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B97A7-0C9D-4363-9520-73C1FABD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EE48-4F11-434A-BB0D-B6112299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E154-0C42-4B75-9BB7-21C91DFE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1FB36-8961-4C7A-AB2C-FB97AF4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3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488AB-18EB-4F91-9419-768B7BAB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31D00-A8A3-4896-91E2-2043523F0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3E865-34C6-4DC7-825B-8B96BF9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ACFC6-60E1-4922-A5A2-18C15841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9C916-84E7-4025-A4B0-4FD25D0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2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6C5DCE8E-63DB-416A-B6C0-1FA60D16C9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4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818382"/>
            <a:ext cx="11378632" cy="5825384"/>
            <a:chOff x="940596" y="1700228"/>
            <a:chExt cx="6850085" cy="3506956"/>
          </a:xfrm>
          <a:solidFill>
            <a:srgbClr val="E8E8E8">
              <a:alpha val="40000"/>
            </a:srgb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65AE1237-AC54-4BEB-AE4B-96855F343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3C83107F-DEE2-4887-8312-8CC12614E9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571638"/>
            <a:ext cx="11378632" cy="5825384"/>
            <a:chOff x="940596" y="1700228"/>
            <a:chExt cx="6850085" cy="3506956"/>
          </a:xfrm>
          <a:solidFill>
            <a:schemeClr val="bg1">
              <a:lumMod val="95000"/>
              <a:alpha val="4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0174E1FE-9DBD-4355-A51A-AEED4B4B1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E2E7340C-5198-4879-B28C-6A66F9A526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0B2-6CF8-40A3-BFE1-767EDBD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82FC-65E9-4DEB-9B0E-EEE69CF5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9DABF-0D0C-4950-AD45-C8B2D49E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F55B8-B5EE-456D-980B-D591B98F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427B1-E13C-4416-BF2E-A752582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B1408-D77F-47E7-8035-98F10E6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559F-40F7-463A-96E0-B016F8D4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2572E-63BD-4F88-B77D-8381CA9B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91019-722B-4D19-87E1-F7513238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67EA4D-3FBD-47C2-B80D-56C768D5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02088-865A-4A17-ABD4-1624763AB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A247E-5593-4E12-A8DD-460E63F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B96B48-0C94-46ED-B70E-EA5C1DE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BA5CE-329D-43A7-9E30-40847A78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0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FB63-31EE-4692-9D9D-74BAFD61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E3079-1C5B-4F0F-8799-9B92AE5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529AD-BB0D-4FC5-8CF6-84FBDE7E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8838D-C3B6-469E-BF58-0B39A18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584F2-58C0-4CD4-BED8-FC28DDCA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115AA-CEE9-4E16-B43C-9EB63800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D7EAD-264C-442D-8368-A202001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334923-72DF-476A-8EFD-367A33FF5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91F3508-5F3C-4CAA-96FF-B897B3232BEA}"/>
              </a:ext>
            </a:extLst>
          </p:cNvPr>
          <p:cNvGrpSpPr/>
          <p:nvPr userDrawn="1"/>
        </p:nvGrpSpPr>
        <p:grpSpPr>
          <a:xfrm>
            <a:off x="406684" y="13193"/>
            <a:ext cx="11378632" cy="6844808"/>
            <a:chOff x="940596" y="1700228"/>
            <a:chExt cx="6850085" cy="3506956"/>
          </a:xfrm>
          <a:gradFill flip="none" rotWithShape="1">
            <a:gsLst>
              <a:gs pos="100000">
                <a:schemeClr val="bg1">
                  <a:lumMod val="95000"/>
                  <a:alpha val="20000"/>
                </a:schemeClr>
              </a:gs>
              <a:gs pos="0">
                <a:schemeClr val="bg1">
                  <a:lumMod val="75000"/>
                  <a:alpha val="50000"/>
                </a:schemeClr>
              </a:gs>
            </a:gsLst>
            <a:lin ang="5400000" scaled="0"/>
            <a:tileRect/>
          </a:gradFill>
        </p:grpSpPr>
        <p:sp>
          <p:nvSpPr>
            <p:cNvPr id="7" name="Freeform 250">
              <a:extLst>
                <a:ext uri="{FF2B5EF4-FFF2-40B4-BE49-F238E27FC236}">
                  <a16:creationId xmlns:a16="http://schemas.microsoft.com/office/drawing/2014/main" id="{A06E8F4A-27D1-43A8-A3D1-B0C3316B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" name="Freeform 251">
              <a:extLst>
                <a:ext uri="{FF2B5EF4-FFF2-40B4-BE49-F238E27FC236}">
                  <a16:creationId xmlns:a16="http://schemas.microsoft.com/office/drawing/2014/main" id="{C3CA4464-637E-46B7-B71F-289EC4EA1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" name="Freeform 252">
              <a:extLst>
                <a:ext uri="{FF2B5EF4-FFF2-40B4-BE49-F238E27FC236}">
                  <a16:creationId xmlns:a16="http://schemas.microsoft.com/office/drawing/2014/main" id="{7385572A-FCE1-4CFF-A7FD-E9520DAA5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" name="Freeform 253">
              <a:extLst>
                <a:ext uri="{FF2B5EF4-FFF2-40B4-BE49-F238E27FC236}">
                  <a16:creationId xmlns:a16="http://schemas.microsoft.com/office/drawing/2014/main" id="{8EE5AE8A-5807-4B88-81E8-2FF1ADB25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" name="Freeform 254">
              <a:extLst>
                <a:ext uri="{FF2B5EF4-FFF2-40B4-BE49-F238E27FC236}">
                  <a16:creationId xmlns:a16="http://schemas.microsoft.com/office/drawing/2014/main" id="{70B2AFB3-7BCA-45E5-A7AC-A279AD470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" name="Freeform 255">
              <a:extLst>
                <a:ext uri="{FF2B5EF4-FFF2-40B4-BE49-F238E27FC236}">
                  <a16:creationId xmlns:a16="http://schemas.microsoft.com/office/drawing/2014/main" id="{417B6D9D-E08C-4B83-8EA8-AF8F602B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" name="Freeform 256">
              <a:extLst>
                <a:ext uri="{FF2B5EF4-FFF2-40B4-BE49-F238E27FC236}">
                  <a16:creationId xmlns:a16="http://schemas.microsoft.com/office/drawing/2014/main" id="{BE17DC04-D008-4555-8CF1-644E75386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" name="Freeform 257">
              <a:extLst>
                <a:ext uri="{FF2B5EF4-FFF2-40B4-BE49-F238E27FC236}">
                  <a16:creationId xmlns:a16="http://schemas.microsoft.com/office/drawing/2014/main" id="{DBB33A6C-AAB9-4A93-9BD4-D1FB8F890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" name="Freeform 258">
              <a:extLst>
                <a:ext uri="{FF2B5EF4-FFF2-40B4-BE49-F238E27FC236}">
                  <a16:creationId xmlns:a16="http://schemas.microsoft.com/office/drawing/2014/main" id="{99B9D565-270A-42DA-AAC3-F0BBFF0C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" name="Freeform 259">
              <a:extLst>
                <a:ext uri="{FF2B5EF4-FFF2-40B4-BE49-F238E27FC236}">
                  <a16:creationId xmlns:a16="http://schemas.microsoft.com/office/drawing/2014/main" id="{24C21DF4-9C66-42EB-8BF8-CDA424984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" name="Freeform 260">
              <a:extLst>
                <a:ext uri="{FF2B5EF4-FFF2-40B4-BE49-F238E27FC236}">
                  <a16:creationId xmlns:a16="http://schemas.microsoft.com/office/drawing/2014/main" id="{1C0B35A0-69A3-475B-841D-AD096F90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" name="Freeform 261">
              <a:extLst>
                <a:ext uri="{FF2B5EF4-FFF2-40B4-BE49-F238E27FC236}">
                  <a16:creationId xmlns:a16="http://schemas.microsoft.com/office/drawing/2014/main" id="{91F3FAA5-11B2-4FCA-8459-6C64A200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" name="Freeform 262">
              <a:extLst>
                <a:ext uri="{FF2B5EF4-FFF2-40B4-BE49-F238E27FC236}">
                  <a16:creationId xmlns:a16="http://schemas.microsoft.com/office/drawing/2014/main" id="{857A5AC0-5CA3-4A43-A7E0-3B2A8EF3E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F6A8FCE-592A-40AC-B55A-A96AF4C98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" name="Freeform 264">
              <a:extLst>
                <a:ext uri="{FF2B5EF4-FFF2-40B4-BE49-F238E27FC236}">
                  <a16:creationId xmlns:a16="http://schemas.microsoft.com/office/drawing/2014/main" id="{84B6833F-03ED-4E42-81DF-D7D7D4F1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" name="Freeform 265">
              <a:extLst>
                <a:ext uri="{FF2B5EF4-FFF2-40B4-BE49-F238E27FC236}">
                  <a16:creationId xmlns:a16="http://schemas.microsoft.com/office/drawing/2014/main" id="{E956415F-2E60-4C56-9EEE-B07C8B679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" name="Freeform 266">
              <a:extLst>
                <a:ext uri="{FF2B5EF4-FFF2-40B4-BE49-F238E27FC236}">
                  <a16:creationId xmlns:a16="http://schemas.microsoft.com/office/drawing/2014/main" id="{CAF21B1A-8933-4AB6-A85B-0B9BCC35E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" name="Freeform 267">
              <a:extLst>
                <a:ext uri="{FF2B5EF4-FFF2-40B4-BE49-F238E27FC236}">
                  <a16:creationId xmlns:a16="http://schemas.microsoft.com/office/drawing/2014/main" id="{03FE1432-70AC-4C6B-809B-E042220B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" name="Freeform 268">
              <a:extLst>
                <a:ext uri="{FF2B5EF4-FFF2-40B4-BE49-F238E27FC236}">
                  <a16:creationId xmlns:a16="http://schemas.microsoft.com/office/drawing/2014/main" id="{4B5CE6B3-20E3-49C9-A924-8F33A2981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" name="Freeform 269">
              <a:extLst>
                <a:ext uri="{FF2B5EF4-FFF2-40B4-BE49-F238E27FC236}">
                  <a16:creationId xmlns:a16="http://schemas.microsoft.com/office/drawing/2014/main" id="{C0A46DCD-8198-4C4E-8CC5-FB2F5D83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" name="Freeform 270">
              <a:extLst>
                <a:ext uri="{FF2B5EF4-FFF2-40B4-BE49-F238E27FC236}">
                  <a16:creationId xmlns:a16="http://schemas.microsoft.com/office/drawing/2014/main" id="{2DA635E7-6158-46AE-98A9-51646FD7A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" name="Freeform 271">
              <a:extLst>
                <a:ext uri="{FF2B5EF4-FFF2-40B4-BE49-F238E27FC236}">
                  <a16:creationId xmlns:a16="http://schemas.microsoft.com/office/drawing/2014/main" id="{B1E662F6-43D8-4F9D-AC7E-418BD3DAB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72">
              <a:extLst>
                <a:ext uri="{FF2B5EF4-FFF2-40B4-BE49-F238E27FC236}">
                  <a16:creationId xmlns:a16="http://schemas.microsoft.com/office/drawing/2014/main" id="{7045BE46-3A8D-4A91-9D23-67EAFD1C5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73">
              <a:extLst>
                <a:ext uri="{FF2B5EF4-FFF2-40B4-BE49-F238E27FC236}">
                  <a16:creationId xmlns:a16="http://schemas.microsoft.com/office/drawing/2014/main" id="{BFC24562-79A5-4012-919A-9D191B51E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74">
              <a:extLst>
                <a:ext uri="{FF2B5EF4-FFF2-40B4-BE49-F238E27FC236}">
                  <a16:creationId xmlns:a16="http://schemas.microsoft.com/office/drawing/2014/main" id="{5696AA56-3AE4-4C3D-AA79-17B99A66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75">
              <a:extLst>
                <a:ext uri="{FF2B5EF4-FFF2-40B4-BE49-F238E27FC236}">
                  <a16:creationId xmlns:a16="http://schemas.microsoft.com/office/drawing/2014/main" id="{07F4B0D9-E5E4-4847-B0D8-70C75B6F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76">
              <a:extLst>
                <a:ext uri="{FF2B5EF4-FFF2-40B4-BE49-F238E27FC236}">
                  <a16:creationId xmlns:a16="http://schemas.microsoft.com/office/drawing/2014/main" id="{011E2B19-3CD1-4646-BED2-39DEB0A1A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4" name="Freeform 277">
              <a:extLst>
                <a:ext uri="{FF2B5EF4-FFF2-40B4-BE49-F238E27FC236}">
                  <a16:creationId xmlns:a16="http://schemas.microsoft.com/office/drawing/2014/main" id="{BA9F71E7-626D-4954-8944-B0334136A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78">
              <a:extLst>
                <a:ext uri="{FF2B5EF4-FFF2-40B4-BE49-F238E27FC236}">
                  <a16:creationId xmlns:a16="http://schemas.microsoft.com/office/drawing/2014/main" id="{772EC8D0-865A-43B6-A2C8-B5438615C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79">
              <a:extLst>
                <a:ext uri="{FF2B5EF4-FFF2-40B4-BE49-F238E27FC236}">
                  <a16:creationId xmlns:a16="http://schemas.microsoft.com/office/drawing/2014/main" id="{57228820-4C2E-4668-8A72-DED2B78CC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7" name="Freeform 280">
              <a:extLst>
                <a:ext uri="{FF2B5EF4-FFF2-40B4-BE49-F238E27FC236}">
                  <a16:creationId xmlns:a16="http://schemas.microsoft.com/office/drawing/2014/main" id="{F2E7F53F-046B-4A82-92E3-4365B6C11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8" name="Freeform 281">
              <a:extLst>
                <a:ext uri="{FF2B5EF4-FFF2-40B4-BE49-F238E27FC236}">
                  <a16:creationId xmlns:a16="http://schemas.microsoft.com/office/drawing/2014/main" id="{1C8C5B14-785A-415E-8EA0-66A0BCA59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82">
              <a:extLst>
                <a:ext uri="{FF2B5EF4-FFF2-40B4-BE49-F238E27FC236}">
                  <a16:creationId xmlns:a16="http://schemas.microsoft.com/office/drawing/2014/main" id="{F4D7F9B7-C2F2-427A-9345-C4A96C68B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83">
              <a:extLst>
                <a:ext uri="{FF2B5EF4-FFF2-40B4-BE49-F238E27FC236}">
                  <a16:creationId xmlns:a16="http://schemas.microsoft.com/office/drawing/2014/main" id="{FCCEA3CD-1496-4995-BF20-AD9AF9C8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84">
              <a:extLst>
                <a:ext uri="{FF2B5EF4-FFF2-40B4-BE49-F238E27FC236}">
                  <a16:creationId xmlns:a16="http://schemas.microsoft.com/office/drawing/2014/main" id="{75314579-9646-4892-B059-85A988DE2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2" name="Freeform 285">
              <a:extLst>
                <a:ext uri="{FF2B5EF4-FFF2-40B4-BE49-F238E27FC236}">
                  <a16:creationId xmlns:a16="http://schemas.microsoft.com/office/drawing/2014/main" id="{11831403-478B-4CFA-AD5F-5B8B06E0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3" name="Freeform 286">
              <a:extLst>
                <a:ext uri="{FF2B5EF4-FFF2-40B4-BE49-F238E27FC236}">
                  <a16:creationId xmlns:a16="http://schemas.microsoft.com/office/drawing/2014/main" id="{EACC4C93-16B0-4BF3-8E63-BFBB3ED3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87">
              <a:extLst>
                <a:ext uri="{FF2B5EF4-FFF2-40B4-BE49-F238E27FC236}">
                  <a16:creationId xmlns:a16="http://schemas.microsoft.com/office/drawing/2014/main" id="{C1AD0257-E52B-4168-BA72-C9893481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5" name="Freeform 288">
              <a:extLst>
                <a:ext uri="{FF2B5EF4-FFF2-40B4-BE49-F238E27FC236}">
                  <a16:creationId xmlns:a16="http://schemas.microsoft.com/office/drawing/2014/main" id="{3B987AD0-1C1A-4976-A2F4-1560B44D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6" name="Freeform 289">
              <a:extLst>
                <a:ext uri="{FF2B5EF4-FFF2-40B4-BE49-F238E27FC236}">
                  <a16:creationId xmlns:a16="http://schemas.microsoft.com/office/drawing/2014/main" id="{CD6D1354-FA94-4267-96FC-3EF1F8E3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90">
              <a:extLst>
                <a:ext uri="{FF2B5EF4-FFF2-40B4-BE49-F238E27FC236}">
                  <a16:creationId xmlns:a16="http://schemas.microsoft.com/office/drawing/2014/main" id="{AA114A5B-FD07-4008-B841-0ED799A0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91">
              <a:extLst>
                <a:ext uri="{FF2B5EF4-FFF2-40B4-BE49-F238E27FC236}">
                  <a16:creationId xmlns:a16="http://schemas.microsoft.com/office/drawing/2014/main" id="{2057EAE6-8595-433A-A9BF-AA10A69D7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92">
              <a:extLst>
                <a:ext uri="{FF2B5EF4-FFF2-40B4-BE49-F238E27FC236}">
                  <a16:creationId xmlns:a16="http://schemas.microsoft.com/office/drawing/2014/main" id="{EE8DDE84-1EBB-4C55-827A-4A2AD6C54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93">
              <a:extLst>
                <a:ext uri="{FF2B5EF4-FFF2-40B4-BE49-F238E27FC236}">
                  <a16:creationId xmlns:a16="http://schemas.microsoft.com/office/drawing/2014/main" id="{739795E0-7331-49D9-A4E3-9BB04BB61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94">
              <a:extLst>
                <a:ext uri="{FF2B5EF4-FFF2-40B4-BE49-F238E27FC236}">
                  <a16:creationId xmlns:a16="http://schemas.microsoft.com/office/drawing/2014/main" id="{C6FA8B7F-6728-4B3A-9B26-F956B3890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95">
              <a:extLst>
                <a:ext uri="{FF2B5EF4-FFF2-40B4-BE49-F238E27FC236}">
                  <a16:creationId xmlns:a16="http://schemas.microsoft.com/office/drawing/2014/main" id="{0DEB263C-AC26-4DD4-8959-55DD22C5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96">
              <a:extLst>
                <a:ext uri="{FF2B5EF4-FFF2-40B4-BE49-F238E27FC236}">
                  <a16:creationId xmlns:a16="http://schemas.microsoft.com/office/drawing/2014/main" id="{BB61554C-667C-4ACC-96D3-0D16675E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97">
              <a:extLst>
                <a:ext uri="{FF2B5EF4-FFF2-40B4-BE49-F238E27FC236}">
                  <a16:creationId xmlns:a16="http://schemas.microsoft.com/office/drawing/2014/main" id="{C7896D82-AD41-4E56-9737-6F00F75FE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98">
              <a:extLst>
                <a:ext uri="{FF2B5EF4-FFF2-40B4-BE49-F238E27FC236}">
                  <a16:creationId xmlns:a16="http://schemas.microsoft.com/office/drawing/2014/main" id="{B35FDE49-461C-4846-BF5E-18C98CA4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99">
              <a:extLst>
                <a:ext uri="{FF2B5EF4-FFF2-40B4-BE49-F238E27FC236}">
                  <a16:creationId xmlns:a16="http://schemas.microsoft.com/office/drawing/2014/main" id="{B9E75CF9-58DB-4ECC-A263-94F7A0881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300">
              <a:extLst>
                <a:ext uri="{FF2B5EF4-FFF2-40B4-BE49-F238E27FC236}">
                  <a16:creationId xmlns:a16="http://schemas.microsoft.com/office/drawing/2014/main" id="{6F5DBB20-48C2-46CF-B65D-13F479FD2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301">
              <a:extLst>
                <a:ext uri="{FF2B5EF4-FFF2-40B4-BE49-F238E27FC236}">
                  <a16:creationId xmlns:a16="http://schemas.microsoft.com/office/drawing/2014/main" id="{A8BDF27B-928B-498B-851B-71F7CA790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302">
              <a:extLst>
                <a:ext uri="{FF2B5EF4-FFF2-40B4-BE49-F238E27FC236}">
                  <a16:creationId xmlns:a16="http://schemas.microsoft.com/office/drawing/2014/main" id="{B8B6609F-6357-448F-B93B-36C76ECD7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303">
              <a:extLst>
                <a:ext uri="{FF2B5EF4-FFF2-40B4-BE49-F238E27FC236}">
                  <a16:creationId xmlns:a16="http://schemas.microsoft.com/office/drawing/2014/main" id="{7C837F09-A060-4A19-8199-E17AADCC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304">
              <a:extLst>
                <a:ext uri="{FF2B5EF4-FFF2-40B4-BE49-F238E27FC236}">
                  <a16:creationId xmlns:a16="http://schemas.microsoft.com/office/drawing/2014/main" id="{34C70897-28DC-407E-9562-C0FDF685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305">
              <a:extLst>
                <a:ext uri="{FF2B5EF4-FFF2-40B4-BE49-F238E27FC236}">
                  <a16:creationId xmlns:a16="http://schemas.microsoft.com/office/drawing/2014/main" id="{8EE69C8E-E266-45A1-8933-9E94C6DA5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306">
              <a:extLst>
                <a:ext uri="{FF2B5EF4-FFF2-40B4-BE49-F238E27FC236}">
                  <a16:creationId xmlns:a16="http://schemas.microsoft.com/office/drawing/2014/main" id="{BD0B47F6-9AB4-4603-A400-D428008FD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816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307">
              <a:extLst>
                <a:ext uri="{FF2B5EF4-FFF2-40B4-BE49-F238E27FC236}">
                  <a16:creationId xmlns:a16="http://schemas.microsoft.com/office/drawing/2014/main" id="{427A92D1-69AD-435A-86D2-CC2405ED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308">
              <a:extLst>
                <a:ext uri="{FF2B5EF4-FFF2-40B4-BE49-F238E27FC236}">
                  <a16:creationId xmlns:a16="http://schemas.microsoft.com/office/drawing/2014/main" id="{3AAAF8DA-55E5-4722-8268-7ACAF4588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309">
              <a:extLst>
                <a:ext uri="{FF2B5EF4-FFF2-40B4-BE49-F238E27FC236}">
                  <a16:creationId xmlns:a16="http://schemas.microsoft.com/office/drawing/2014/main" id="{73B6A37C-A9DE-4ADA-B117-12A2AB7B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310">
              <a:extLst>
                <a:ext uri="{FF2B5EF4-FFF2-40B4-BE49-F238E27FC236}">
                  <a16:creationId xmlns:a16="http://schemas.microsoft.com/office/drawing/2014/main" id="{4EF39E2E-A7D4-486A-B532-33FD5B51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311">
              <a:extLst>
                <a:ext uri="{FF2B5EF4-FFF2-40B4-BE49-F238E27FC236}">
                  <a16:creationId xmlns:a16="http://schemas.microsoft.com/office/drawing/2014/main" id="{B235740D-9AC9-4A97-9B53-39B48647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312">
              <a:extLst>
                <a:ext uri="{FF2B5EF4-FFF2-40B4-BE49-F238E27FC236}">
                  <a16:creationId xmlns:a16="http://schemas.microsoft.com/office/drawing/2014/main" id="{53DFFAFD-B330-4ADC-93AF-C1A7269B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313">
              <a:extLst>
                <a:ext uri="{FF2B5EF4-FFF2-40B4-BE49-F238E27FC236}">
                  <a16:creationId xmlns:a16="http://schemas.microsoft.com/office/drawing/2014/main" id="{B9FDB40E-5A54-4D74-A2E3-EC3A0C120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314">
              <a:extLst>
                <a:ext uri="{FF2B5EF4-FFF2-40B4-BE49-F238E27FC236}">
                  <a16:creationId xmlns:a16="http://schemas.microsoft.com/office/drawing/2014/main" id="{E2FD6887-E2BD-4136-A439-5D6E3832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315">
              <a:extLst>
                <a:ext uri="{FF2B5EF4-FFF2-40B4-BE49-F238E27FC236}">
                  <a16:creationId xmlns:a16="http://schemas.microsoft.com/office/drawing/2014/main" id="{6C7CBDCB-0964-4A28-913A-6EDA05154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316">
              <a:extLst>
                <a:ext uri="{FF2B5EF4-FFF2-40B4-BE49-F238E27FC236}">
                  <a16:creationId xmlns:a16="http://schemas.microsoft.com/office/drawing/2014/main" id="{64D01002-D09D-48BB-8668-852A493F2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317">
              <a:extLst>
                <a:ext uri="{FF2B5EF4-FFF2-40B4-BE49-F238E27FC236}">
                  <a16:creationId xmlns:a16="http://schemas.microsoft.com/office/drawing/2014/main" id="{86A13294-936D-4C16-A751-2BC77B01D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318">
              <a:extLst>
                <a:ext uri="{FF2B5EF4-FFF2-40B4-BE49-F238E27FC236}">
                  <a16:creationId xmlns:a16="http://schemas.microsoft.com/office/drawing/2014/main" id="{FA8E605C-62C1-4BD7-9033-C7F30BBA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320">
              <a:extLst>
                <a:ext uri="{FF2B5EF4-FFF2-40B4-BE49-F238E27FC236}">
                  <a16:creationId xmlns:a16="http://schemas.microsoft.com/office/drawing/2014/main" id="{47DE0EBB-2619-441D-8071-BEED50F12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321">
              <a:extLst>
                <a:ext uri="{FF2B5EF4-FFF2-40B4-BE49-F238E27FC236}">
                  <a16:creationId xmlns:a16="http://schemas.microsoft.com/office/drawing/2014/main" id="{5ABF624B-BACF-40E5-B3A5-3405A035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322">
              <a:extLst>
                <a:ext uri="{FF2B5EF4-FFF2-40B4-BE49-F238E27FC236}">
                  <a16:creationId xmlns:a16="http://schemas.microsoft.com/office/drawing/2014/main" id="{33CE5AD0-18DA-48CD-87DF-C2358EDDD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323">
              <a:extLst>
                <a:ext uri="{FF2B5EF4-FFF2-40B4-BE49-F238E27FC236}">
                  <a16:creationId xmlns:a16="http://schemas.microsoft.com/office/drawing/2014/main" id="{3BD90961-1468-4617-B195-D97A4B924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324">
              <a:extLst>
                <a:ext uri="{FF2B5EF4-FFF2-40B4-BE49-F238E27FC236}">
                  <a16:creationId xmlns:a16="http://schemas.microsoft.com/office/drawing/2014/main" id="{E3451788-C6E4-4E1D-95F2-771CE9CBC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325">
              <a:extLst>
                <a:ext uri="{FF2B5EF4-FFF2-40B4-BE49-F238E27FC236}">
                  <a16:creationId xmlns:a16="http://schemas.microsoft.com/office/drawing/2014/main" id="{BC3BA0FD-D383-4C6B-A1F8-5E5134E6B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326">
              <a:extLst>
                <a:ext uri="{FF2B5EF4-FFF2-40B4-BE49-F238E27FC236}">
                  <a16:creationId xmlns:a16="http://schemas.microsoft.com/office/drawing/2014/main" id="{EFBB8532-A872-48BB-8A13-500B0AFB6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327">
              <a:extLst>
                <a:ext uri="{FF2B5EF4-FFF2-40B4-BE49-F238E27FC236}">
                  <a16:creationId xmlns:a16="http://schemas.microsoft.com/office/drawing/2014/main" id="{D714A599-D144-44AB-9E32-3BD34AB6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328">
              <a:extLst>
                <a:ext uri="{FF2B5EF4-FFF2-40B4-BE49-F238E27FC236}">
                  <a16:creationId xmlns:a16="http://schemas.microsoft.com/office/drawing/2014/main" id="{AC2D85B0-9119-44F2-A027-992E9BBE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29">
              <a:extLst>
                <a:ext uri="{FF2B5EF4-FFF2-40B4-BE49-F238E27FC236}">
                  <a16:creationId xmlns:a16="http://schemas.microsoft.com/office/drawing/2014/main" id="{3C7ECF5C-CF9D-42F3-BF19-8F77C0A5F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30">
              <a:extLst>
                <a:ext uri="{FF2B5EF4-FFF2-40B4-BE49-F238E27FC236}">
                  <a16:creationId xmlns:a16="http://schemas.microsoft.com/office/drawing/2014/main" id="{DAC1A05F-86B8-47F1-A470-080BA1A37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31">
              <a:extLst>
                <a:ext uri="{FF2B5EF4-FFF2-40B4-BE49-F238E27FC236}">
                  <a16:creationId xmlns:a16="http://schemas.microsoft.com/office/drawing/2014/main" id="{0A016390-C468-49B7-97C1-3E1AA4CEB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32">
              <a:extLst>
                <a:ext uri="{FF2B5EF4-FFF2-40B4-BE49-F238E27FC236}">
                  <a16:creationId xmlns:a16="http://schemas.microsoft.com/office/drawing/2014/main" id="{8B5D6D67-2CB0-42C8-B30C-1DD38BE73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33">
              <a:extLst>
                <a:ext uri="{FF2B5EF4-FFF2-40B4-BE49-F238E27FC236}">
                  <a16:creationId xmlns:a16="http://schemas.microsoft.com/office/drawing/2014/main" id="{4C4352BE-61FF-4BD2-8145-59350D30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34">
              <a:extLst>
                <a:ext uri="{FF2B5EF4-FFF2-40B4-BE49-F238E27FC236}">
                  <a16:creationId xmlns:a16="http://schemas.microsoft.com/office/drawing/2014/main" id="{BC1CB8CD-26F5-47E8-85A7-DCAB1548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35">
              <a:extLst>
                <a:ext uri="{FF2B5EF4-FFF2-40B4-BE49-F238E27FC236}">
                  <a16:creationId xmlns:a16="http://schemas.microsoft.com/office/drawing/2014/main" id="{CFF6DE05-F12A-4988-B30C-7CF2D4155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36">
              <a:extLst>
                <a:ext uri="{FF2B5EF4-FFF2-40B4-BE49-F238E27FC236}">
                  <a16:creationId xmlns:a16="http://schemas.microsoft.com/office/drawing/2014/main" id="{22428411-493D-4CF4-88BE-6BD2335B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37">
              <a:extLst>
                <a:ext uri="{FF2B5EF4-FFF2-40B4-BE49-F238E27FC236}">
                  <a16:creationId xmlns:a16="http://schemas.microsoft.com/office/drawing/2014/main" id="{C5B007E1-CBEE-4EBB-A5CE-0D94F57E0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38">
              <a:extLst>
                <a:ext uri="{FF2B5EF4-FFF2-40B4-BE49-F238E27FC236}">
                  <a16:creationId xmlns:a16="http://schemas.microsoft.com/office/drawing/2014/main" id="{B9DCA8AD-FB00-4A4A-986E-4DE64694E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39">
              <a:extLst>
                <a:ext uri="{FF2B5EF4-FFF2-40B4-BE49-F238E27FC236}">
                  <a16:creationId xmlns:a16="http://schemas.microsoft.com/office/drawing/2014/main" id="{5E7F22DD-4F54-40E0-9225-2FA9AA37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40">
              <a:extLst>
                <a:ext uri="{FF2B5EF4-FFF2-40B4-BE49-F238E27FC236}">
                  <a16:creationId xmlns:a16="http://schemas.microsoft.com/office/drawing/2014/main" id="{B7FABC91-E37C-4F27-993A-9916AF85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41">
              <a:extLst>
                <a:ext uri="{FF2B5EF4-FFF2-40B4-BE49-F238E27FC236}">
                  <a16:creationId xmlns:a16="http://schemas.microsoft.com/office/drawing/2014/main" id="{1FF54230-481C-405D-BF36-2B1D0AEEC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42">
              <a:extLst>
                <a:ext uri="{FF2B5EF4-FFF2-40B4-BE49-F238E27FC236}">
                  <a16:creationId xmlns:a16="http://schemas.microsoft.com/office/drawing/2014/main" id="{4031B4BE-3AD1-49CF-A760-36E5A54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43">
              <a:extLst>
                <a:ext uri="{FF2B5EF4-FFF2-40B4-BE49-F238E27FC236}">
                  <a16:creationId xmlns:a16="http://schemas.microsoft.com/office/drawing/2014/main" id="{1A4975E7-A9D0-472C-B8C8-F100F01F6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44">
              <a:extLst>
                <a:ext uri="{FF2B5EF4-FFF2-40B4-BE49-F238E27FC236}">
                  <a16:creationId xmlns:a16="http://schemas.microsoft.com/office/drawing/2014/main" id="{8E8009F5-F9C3-4C7F-96B3-D042971D2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45">
              <a:extLst>
                <a:ext uri="{FF2B5EF4-FFF2-40B4-BE49-F238E27FC236}">
                  <a16:creationId xmlns:a16="http://schemas.microsoft.com/office/drawing/2014/main" id="{44BDC159-BABE-4370-98EE-38C8B8E97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46">
              <a:extLst>
                <a:ext uri="{FF2B5EF4-FFF2-40B4-BE49-F238E27FC236}">
                  <a16:creationId xmlns:a16="http://schemas.microsoft.com/office/drawing/2014/main" id="{BF41CF7D-39B2-47A8-A678-4456E392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47">
              <a:extLst>
                <a:ext uri="{FF2B5EF4-FFF2-40B4-BE49-F238E27FC236}">
                  <a16:creationId xmlns:a16="http://schemas.microsoft.com/office/drawing/2014/main" id="{D3D22634-6735-41FF-A673-4E23507AD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48">
              <a:extLst>
                <a:ext uri="{FF2B5EF4-FFF2-40B4-BE49-F238E27FC236}">
                  <a16:creationId xmlns:a16="http://schemas.microsoft.com/office/drawing/2014/main" id="{6907A2F8-ABFB-4BE7-9803-30E376FF0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49">
              <a:extLst>
                <a:ext uri="{FF2B5EF4-FFF2-40B4-BE49-F238E27FC236}">
                  <a16:creationId xmlns:a16="http://schemas.microsoft.com/office/drawing/2014/main" id="{E24089A7-7F56-406B-8ECB-04D889F0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50">
              <a:extLst>
                <a:ext uri="{FF2B5EF4-FFF2-40B4-BE49-F238E27FC236}">
                  <a16:creationId xmlns:a16="http://schemas.microsoft.com/office/drawing/2014/main" id="{AC04E0B8-0132-41C9-BEE8-68F8AACB3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51">
              <a:extLst>
                <a:ext uri="{FF2B5EF4-FFF2-40B4-BE49-F238E27FC236}">
                  <a16:creationId xmlns:a16="http://schemas.microsoft.com/office/drawing/2014/main" id="{25B53EC4-EEE7-4020-B970-4A34AC1C5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52">
              <a:extLst>
                <a:ext uri="{FF2B5EF4-FFF2-40B4-BE49-F238E27FC236}">
                  <a16:creationId xmlns:a16="http://schemas.microsoft.com/office/drawing/2014/main" id="{5F373119-1D9B-4FC1-8F25-D1BA7C498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53">
              <a:extLst>
                <a:ext uri="{FF2B5EF4-FFF2-40B4-BE49-F238E27FC236}">
                  <a16:creationId xmlns:a16="http://schemas.microsoft.com/office/drawing/2014/main" id="{B8D2417E-527E-4002-9249-3DAB2546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54">
              <a:extLst>
                <a:ext uri="{FF2B5EF4-FFF2-40B4-BE49-F238E27FC236}">
                  <a16:creationId xmlns:a16="http://schemas.microsoft.com/office/drawing/2014/main" id="{945D3B33-5E8F-4B1F-A179-A85DE594A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55">
              <a:extLst>
                <a:ext uri="{FF2B5EF4-FFF2-40B4-BE49-F238E27FC236}">
                  <a16:creationId xmlns:a16="http://schemas.microsoft.com/office/drawing/2014/main" id="{3841196E-921B-46EB-9462-830CC26D1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56">
              <a:extLst>
                <a:ext uri="{FF2B5EF4-FFF2-40B4-BE49-F238E27FC236}">
                  <a16:creationId xmlns:a16="http://schemas.microsoft.com/office/drawing/2014/main" id="{75DBFF51-544E-482F-864A-0E8C98E7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57">
              <a:extLst>
                <a:ext uri="{FF2B5EF4-FFF2-40B4-BE49-F238E27FC236}">
                  <a16:creationId xmlns:a16="http://schemas.microsoft.com/office/drawing/2014/main" id="{8DE59A3A-B48D-4B5A-B8EE-491AE8EF3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58">
              <a:extLst>
                <a:ext uri="{FF2B5EF4-FFF2-40B4-BE49-F238E27FC236}">
                  <a16:creationId xmlns:a16="http://schemas.microsoft.com/office/drawing/2014/main" id="{A937A11B-3A26-4767-9AA4-7665BEF6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59">
              <a:extLst>
                <a:ext uri="{FF2B5EF4-FFF2-40B4-BE49-F238E27FC236}">
                  <a16:creationId xmlns:a16="http://schemas.microsoft.com/office/drawing/2014/main" id="{59589741-07F3-4358-A1F6-642ECE8E3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60">
              <a:extLst>
                <a:ext uri="{FF2B5EF4-FFF2-40B4-BE49-F238E27FC236}">
                  <a16:creationId xmlns:a16="http://schemas.microsoft.com/office/drawing/2014/main" id="{219711C0-DAD2-4483-809F-2D8AF387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61">
              <a:extLst>
                <a:ext uri="{FF2B5EF4-FFF2-40B4-BE49-F238E27FC236}">
                  <a16:creationId xmlns:a16="http://schemas.microsoft.com/office/drawing/2014/main" id="{B8FED4CB-AA73-47CC-A9EA-3DD4BA27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62">
              <a:extLst>
                <a:ext uri="{FF2B5EF4-FFF2-40B4-BE49-F238E27FC236}">
                  <a16:creationId xmlns:a16="http://schemas.microsoft.com/office/drawing/2014/main" id="{2EC95575-50B9-423F-8209-61380B37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63">
              <a:extLst>
                <a:ext uri="{FF2B5EF4-FFF2-40B4-BE49-F238E27FC236}">
                  <a16:creationId xmlns:a16="http://schemas.microsoft.com/office/drawing/2014/main" id="{62228C00-0245-4D74-8CE9-4855ACC44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64">
              <a:extLst>
                <a:ext uri="{FF2B5EF4-FFF2-40B4-BE49-F238E27FC236}">
                  <a16:creationId xmlns:a16="http://schemas.microsoft.com/office/drawing/2014/main" id="{90146E07-1915-4881-ABFD-2231B1F4B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65">
              <a:extLst>
                <a:ext uri="{FF2B5EF4-FFF2-40B4-BE49-F238E27FC236}">
                  <a16:creationId xmlns:a16="http://schemas.microsoft.com/office/drawing/2014/main" id="{9D1A315E-ED36-431F-B29B-A96E0809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66">
              <a:extLst>
                <a:ext uri="{FF2B5EF4-FFF2-40B4-BE49-F238E27FC236}">
                  <a16:creationId xmlns:a16="http://schemas.microsoft.com/office/drawing/2014/main" id="{33557109-D64E-4E96-A3D1-ADE66C970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67">
              <a:extLst>
                <a:ext uri="{FF2B5EF4-FFF2-40B4-BE49-F238E27FC236}">
                  <a16:creationId xmlns:a16="http://schemas.microsoft.com/office/drawing/2014/main" id="{1DCD484E-3991-4770-85E8-64FE49AC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68">
              <a:extLst>
                <a:ext uri="{FF2B5EF4-FFF2-40B4-BE49-F238E27FC236}">
                  <a16:creationId xmlns:a16="http://schemas.microsoft.com/office/drawing/2014/main" id="{F9D80D96-A830-41A4-96C0-7FC15147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69">
              <a:extLst>
                <a:ext uri="{FF2B5EF4-FFF2-40B4-BE49-F238E27FC236}">
                  <a16:creationId xmlns:a16="http://schemas.microsoft.com/office/drawing/2014/main" id="{A65E0827-4787-4036-AE10-988D37CC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70">
              <a:extLst>
                <a:ext uri="{FF2B5EF4-FFF2-40B4-BE49-F238E27FC236}">
                  <a16:creationId xmlns:a16="http://schemas.microsoft.com/office/drawing/2014/main" id="{D88EB913-9887-48DF-B3EE-747D27854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71">
              <a:extLst>
                <a:ext uri="{FF2B5EF4-FFF2-40B4-BE49-F238E27FC236}">
                  <a16:creationId xmlns:a16="http://schemas.microsoft.com/office/drawing/2014/main" id="{49676CFC-41F9-406D-AF40-A8794E9C8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72">
              <a:extLst>
                <a:ext uri="{FF2B5EF4-FFF2-40B4-BE49-F238E27FC236}">
                  <a16:creationId xmlns:a16="http://schemas.microsoft.com/office/drawing/2014/main" id="{136000EB-46C2-42EE-BEC4-467193014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73">
              <a:extLst>
                <a:ext uri="{FF2B5EF4-FFF2-40B4-BE49-F238E27FC236}">
                  <a16:creationId xmlns:a16="http://schemas.microsoft.com/office/drawing/2014/main" id="{78EC1F1F-F166-4E71-9448-4BCE49DB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74">
              <a:extLst>
                <a:ext uri="{FF2B5EF4-FFF2-40B4-BE49-F238E27FC236}">
                  <a16:creationId xmlns:a16="http://schemas.microsoft.com/office/drawing/2014/main" id="{855CFE8C-E00F-4308-A3A9-D94E65EA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75">
              <a:extLst>
                <a:ext uri="{FF2B5EF4-FFF2-40B4-BE49-F238E27FC236}">
                  <a16:creationId xmlns:a16="http://schemas.microsoft.com/office/drawing/2014/main" id="{B13D6F79-1DA3-4C39-99C1-666DF70B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76">
              <a:extLst>
                <a:ext uri="{FF2B5EF4-FFF2-40B4-BE49-F238E27FC236}">
                  <a16:creationId xmlns:a16="http://schemas.microsoft.com/office/drawing/2014/main" id="{E08B3918-9E6A-498A-904C-C9C4629EF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77">
              <a:extLst>
                <a:ext uri="{FF2B5EF4-FFF2-40B4-BE49-F238E27FC236}">
                  <a16:creationId xmlns:a16="http://schemas.microsoft.com/office/drawing/2014/main" id="{304DA382-894B-41A2-80A6-3528A7F3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78">
              <a:extLst>
                <a:ext uri="{FF2B5EF4-FFF2-40B4-BE49-F238E27FC236}">
                  <a16:creationId xmlns:a16="http://schemas.microsoft.com/office/drawing/2014/main" id="{98A66A98-64D8-4F0D-82C3-A4F448F3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79">
              <a:extLst>
                <a:ext uri="{FF2B5EF4-FFF2-40B4-BE49-F238E27FC236}">
                  <a16:creationId xmlns:a16="http://schemas.microsoft.com/office/drawing/2014/main" id="{C0165BD6-38D3-4DCE-ADAE-C283B6D21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80">
              <a:extLst>
                <a:ext uri="{FF2B5EF4-FFF2-40B4-BE49-F238E27FC236}">
                  <a16:creationId xmlns:a16="http://schemas.microsoft.com/office/drawing/2014/main" id="{F12E9D45-0221-4A4D-8642-E957F912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81">
              <a:extLst>
                <a:ext uri="{FF2B5EF4-FFF2-40B4-BE49-F238E27FC236}">
                  <a16:creationId xmlns:a16="http://schemas.microsoft.com/office/drawing/2014/main" id="{2CADD000-CC8C-434D-8057-1954160E0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82">
              <a:extLst>
                <a:ext uri="{FF2B5EF4-FFF2-40B4-BE49-F238E27FC236}">
                  <a16:creationId xmlns:a16="http://schemas.microsoft.com/office/drawing/2014/main" id="{01360530-649D-4CA3-AC1A-10C3F31AC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83">
              <a:extLst>
                <a:ext uri="{FF2B5EF4-FFF2-40B4-BE49-F238E27FC236}">
                  <a16:creationId xmlns:a16="http://schemas.microsoft.com/office/drawing/2014/main" id="{B190AFC6-2DCB-4E60-8F23-5E875D24A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84">
              <a:extLst>
                <a:ext uri="{FF2B5EF4-FFF2-40B4-BE49-F238E27FC236}">
                  <a16:creationId xmlns:a16="http://schemas.microsoft.com/office/drawing/2014/main" id="{7A349E16-98C7-41FB-8817-EF4409827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85">
              <a:extLst>
                <a:ext uri="{FF2B5EF4-FFF2-40B4-BE49-F238E27FC236}">
                  <a16:creationId xmlns:a16="http://schemas.microsoft.com/office/drawing/2014/main" id="{6AF850D7-58F4-49CC-BDDB-7E5AD4C8E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86">
              <a:extLst>
                <a:ext uri="{FF2B5EF4-FFF2-40B4-BE49-F238E27FC236}">
                  <a16:creationId xmlns:a16="http://schemas.microsoft.com/office/drawing/2014/main" id="{FDE57851-43A0-4AD4-9110-3975037AB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87">
              <a:extLst>
                <a:ext uri="{FF2B5EF4-FFF2-40B4-BE49-F238E27FC236}">
                  <a16:creationId xmlns:a16="http://schemas.microsoft.com/office/drawing/2014/main" id="{B28D3F11-1473-4230-97C3-0EE8C1FE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88">
              <a:extLst>
                <a:ext uri="{FF2B5EF4-FFF2-40B4-BE49-F238E27FC236}">
                  <a16:creationId xmlns:a16="http://schemas.microsoft.com/office/drawing/2014/main" id="{244FB7C8-85B4-4CD1-B783-8CFE6760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89">
              <a:extLst>
                <a:ext uri="{FF2B5EF4-FFF2-40B4-BE49-F238E27FC236}">
                  <a16:creationId xmlns:a16="http://schemas.microsoft.com/office/drawing/2014/main" id="{09F0AD01-388B-456F-A0ED-ABAED4BD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90">
              <a:extLst>
                <a:ext uri="{FF2B5EF4-FFF2-40B4-BE49-F238E27FC236}">
                  <a16:creationId xmlns:a16="http://schemas.microsoft.com/office/drawing/2014/main" id="{1D70F8EC-71E4-4CB1-A2A4-93599CB3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91">
              <a:extLst>
                <a:ext uri="{FF2B5EF4-FFF2-40B4-BE49-F238E27FC236}">
                  <a16:creationId xmlns:a16="http://schemas.microsoft.com/office/drawing/2014/main" id="{6ADA4AFA-6C5F-4A87-AD93-96419513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92">
              <a:extLst>
                <a:ext uri="{FF2B5EF4-FFF2-40B4-BE49-F238E27FC236}">
                  <a16:creationId xmlns:a16="http://schemas.microsoft.com/office/drawing/2014/main" id="{9C6DF991-07B3-4DFA-8728-9F8641D2D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93">
              <a:extLst>
                <a:ext uri="{FF2B5EF4-FFF2-40B4-BE49-F238E27FC236}">
                  <a16:creationId xmlns:a16="http://schemas.microsoft.com/office/drawing/2014/main" id="{C684DA21-6C5A-48DD-BA16-03572961C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94">
              <a:extLst>
                <a:ext uri="{FF2B5EF4-FFF2-40B4-BE49-F238E27FC236}">
                  <a16:creationId xmlns:a16="http://schemas.microsoft.com/office/drawing/2014/main" id="{B884DF5C-DCF5-4566-ADE7-0CCA6A898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95">
              <a:extLst>
                <a:ext uri="{FF2B5EF4-FFF2-40B4-BE49-F238E27FC236}">
                  <a16:creationId xmlns:a16="http://schemas.microsoft.com/office/drawing/2014/main" id="{6803516A-EA94-4B62-9F64-BFEDD8297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96">
              <a:extLst>
                <a:ext uri="{FF2B5EF4-FFF2-40B4-BE49-F238E27FC236}">
                  <a16:creationId xmlns:a16="http://schemas.microsoft.com/office/drawing/2014/main" id="{D95A34CA-A065-422F-B752-83C47493E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97">
              <a:extLst>
                <a:ext uri="{FF2B5EF4-FFF2-40B4-BE49-F238E27FC236}">
                  <a16:creationId xmlns:a16="http://schemas.microsoft.com/office/drawing/2014/main" id="{D4A12C9F-9254-4294-89BA-A308526E7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98">
              <a:extLst>
                <a:ext uri="{FF2B5EF4-FFF2-40B4-BE49-F238E27FC236}">
                  <a16:creationId xmlns:a16="http://schemas.microsoft.com/office/drawing/2014/main" id="{D0A56F87-D027-49DF-ABB1-F0A51715E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99">
              <a:extLst>
                <a:ext uri="{FF2B5EF4-FFF2-40B4-BE49-F238E27FC236}">
                  <a16:creationId xmlns:a16="http://schemas.microsoft.com/office/drawing/2014/main" id="{6652F361-6D4F-4178-9D5A-E5EFC2C8D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400">
              <a:extLst>
                <a:ext uri="{FF2B5EF4-FFF2-40B4-BE49-F238E27FC236}">
                  <a16:creationId xmlns:a16="http://schemas.microsoft.com/office/drawing/2014/main" id="{F42C4230-B7CA-4FD8-858D-A32C4E172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401">
              <a:extLst>
                <a:ext uri="{FF2B5EF4-FFF2-40B4-BE49-F238E27FC236}">
                  <a16:creationId xmlns:a16="http://schemas.microsoft.com/office/drawing/2014/main" id="{C7C9331F-EBAA-44BB-B5DD-7D56520E5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402">
              <a:extLst>
                <a:ext uri="{FF2B5EF4-FFF2-40B4-BE49-F238E27FC236}">
                  <a16:creationId xmlns:a16="http://schemas.microsoft.com/office/drawing/2014/main" id="{5CF14D05-ED0A-437D-BD02-9B2F695D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403">
              <a:extLst>
                <a:ext uri="{FF2B5EF4-FFF2-40B4-BE49-F238E27FC236}">
                  <a16:creationId xmlns:a16="http://schemas.microsoft.com/office/drawing/2014/main" id="{B6ADBFE9-F1B3-4496-93AA-F31F3B5E2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404">
              <a:extLst>
                <a:ext uri="{FF2B5EF4-FFF2-40B4-BE49-F238E27FC236}">
                  <a16:creationId xmlns:a16="http://schemas.microsoft.com/office/drawing/2014/main" id="{04F82A9E-B8E3-4146-81CA-BD2BC6D05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405">
              <a:extLst>
                <a:ext uri="{FF2B5EF4-FFF2-40B4-BE49-F238E27FC236}">
                  <a16:creationId xmlns:a16="http://schemas.microsoft.com/office/drawing/2014/main" id="{020C4FEE-0518-49AF-8BAC-7F7EB1228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406">
              <a:extLst>
                <a:ext uri="{FF2B5EF4-FFF2-40B4-BE49-F238E27FC236}">
                  <a16:creationId xmlns:a16="http://schemas.microsoft.com/office/drawing/2014/main" id="{A3F5F3BD-D53E-444F-B077-1456189AE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407">
              <a:extLst>
                <a:ext uri="{FF2B5EF4-FFF2-40B4-BE49-F238E27FC236}">
                  <a16:creationId xmlns:a16="http://schemas.microsoft.com/office/drawing/2014/main" id="{146173CA-C939-478F-B15D-8A75A2CB9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408">
              <a:extLst>
                <a:ext uri="{FF2B5EF4-FFF2-40B4-BE49-F238E27FC236}">
                  <a16:creationId xmlns:a16="http://schemas.microsoft.com/office/drawing/2014/main" id="{ACAE7CBD-C786-4ED7-AC17-80C2E160B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409">
              <a:extLst>
                <a:ext uri="{FF2B5EF4-FFF2-40B4-BE49-F238E27FC236}">
                  <a16:creationId xmlns:a16="http://schemas.microsoft.com/office/drawing/2014/main" id="{B4E20775-625E-4556-ADD4-042FBE4AB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410">
              <a:extLst>
                <a:ext uri="{FF2B5EF4-FFF2-40B4-BE49-F238E27FC236}">
                  <a16:creationId xmlns:a16="http://schemas.microsoft.com/office/drawing/2014/main" id="{2AD21719-D9A0-4EDF-8795-742A394AB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411">
              <a:extLst>
                <a:ext uri="{FF2B5EF4-FFF2-40B4-BE49-F238E27FC236}">
                  <a16:creationId xmlns:a16="http://schemas.microsoft.com/office/drawing/2014/main" id="{47D9496A-51CE-4CD9-B5B2-B25CC118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412">
              <a:extLst>
                <a:ext uri="{FF2B5EF4-FFF2-40B4-BE49-F238E27FC236}">
                  <a16:creationId xmlns:a16="http://schemas.microsoft.com/office/drawing/2014/main" id="{BA7D4B11-6352-4E0F-B6BC-253F531B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413">
              <a:extLst>
                <a:ext uri="{FF2B5EF4-FFF2-40B4-BE49-F238E27FC236}">
                  <a16:creationId xmlns:a16="http://schemas.microsoft.com/office/drawing/2014/main" id="{BDA0676F-A592-4F99-9F52-0736A2A03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414">
              <a:extLst>
                <a:ext uri="{FF2B5EF4-FFF2-40B4-BE49-F238E27FC236}">
                  <a16:creationId xmlns:a16="http://schemas.microsoft.com/office/drawing/2014/main" id="{A626F0FA-B658-4EDE-811B-CC5CA0200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415">
              <a:extLst>
                <a:ext uri="{FF2B5EF4-FFF2-40B4-BE49-F238E27FC236}">
                  <a16:creationId xmlns:a16="http://schemas.microsoft.com/office/drawing/2014/main" id="{9F647654-E114-42C0-882E-49AB9FA3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416">
              <a:extLst>
                <a:ext uri="{FF2B5EF4-FFF2-40B4-BE49-F238E27FC236}">
                  <a16:creationId xmlns:a16="http://schemas.microsoft.com/office/drawing/2014/main" id="{D0B59799-DBE0-4C58-9A9B-9982F2C97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417">
              <a:extLst>
                <a:ext uri="{FF2B5EF4-FFF2-40B4-BE49-F238E27FC236}">
                  <a16:creationId xmlns:a16="http://schemas.microsoft.com/office/drawing/2014/main" id="{D59330B8-A4D4-4D72-802E-D81F2F9A6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418">
              <a:extLst>
                <a:ext uri="{FF2B5EF4-FFF2-40B4-BE49-F238E27FC236}">
                  <a16:creationId xmlns:a16="http://schemas.microsoft.com/office/drawing/2014/main" id="{0EEF7C7A-D1CD-4841-9851-35663707D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419">
              <a:extLst>
                <a:ext uri="{FF2B5EF4-FFF2-40B4-BE49-F238E27FC236}">
                  <a16:creationId xmlns:a16="http://schemas.microsoft.com/office/drawing/2014/main" id="{F91E8744-BDDC-45C8-A1B2-DD14A7580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420">
              <a:extLst>
                <a:ext uri="{FF2B5EF4-FFF2-40B4-BE49-F238E27FC236}">
                  <a16:creationId xmlns:a16="http://schemas.microsoft.com/office/drawing/2014/main" id="{5DD0714A-E85C-4AEB-81C7-346B25E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421">
              <a:extLst>
                <a:ext uri="{FF2B5EF4-FFF2-40B4-BE49-F238E27FC236}">
                  <a16:creationId xmlns:a16="http://schemas.microsoft.com/office/drawing/2014/main" id="{6C2E80AB-C932-496A-AD10-B3530AC86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422">
              <a:extLst>
                <a:ext uri="{FF2B5EF4-FFF2-40B4-BE49-F238E27FC236}">
                  <a16:creationId xmlns:a16="http://schemas.microsoft.com/office/drawing/2014/main" id="{D57F580F-65F8-4122-9939-242C5164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423">
              <a:extLst>
                <a:ext uri="{FF2B5EF4-FFF2-40B4-BE49-F238E27FC236}">
                  <a16:creationId xmlns:a16="http://schemas.microsoft.com/office/drawing/2014/main" id="{BBD0968D-C430-492C-914E-159168B40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424">
              <a:extLst>
                <a:ext uri="{FF2B5EF4-FFF2-40B4-BE49-F238E27FC236}">
                  <a16:creationId xmlns:a16="http://schemas.microsoft.com/office/drawing/2014/main" id="{5223DC84-3B5D-46E5-A70E-E777F19BA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425">
              <a:extLst>
                <a:ext uri="{FF2B5EF4-FFF2-40B4-BE49-F238E27FC236}">
                  <a16:creationId xmlns:a16="http://schemas.microsoft.com/office/drawing/2014/main" id="{C1519A38-35FB-466B-9D90-5648D16C6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426">
              <a:extLst>
                <a:ext uri="{FF2B5EF4-FFF2-40B4-BE49-F238E27FC236}">
                  <a16:creationId xmlns:a16="http://schemas.microsoft.com/office/drawing/2014/main" id="{297A7603-D712-43C2-A61C-8EE3177B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427">
              <a:extLst>
                <a:ext uri="{FF2B5EF4-FFF2-40B4-BE49-F238E27FC236}">
                  <a16:creationId xmlns:a16="http://schemas.microsoft.com/office/drawing/2014/main" id="{8FD8ED8E-7A5F-4616-A31F-125387A7C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28">
              <a:extLst>
                <a:ext uri="{FF2B5EF4-FFF2-40B4-BE49-F238E27FC236}">
                  <a16:creationId xmlns:a16="http://schemas.microsoft.com/office/drawing/2014/main" id="{99E58D19-711B-402C-B2BC-9A9E9BE77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29">
              <a:extLst>
                <a:ext uri="{FF2B5EF4-FFF2-40B4-BE49-F238E27FC236}">
                  <a16:creationId xmlns:a16="http://schemas.microsoft.com/office/drawing/2014/main" id="{F9975DC6-5E8A-47AB-BD25-8B2A9304A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30">
              <a:extLst>
                <a:ext uri="{FF2B5EF4-FFF2-40B4-BE49-F238E27FC236}">
                  <a16:creationId xmlns:a16="http://schemas.microsoft.com/office/drawing/2014/main" id="{95F08D66-49F4-436B-B34B-E204EC01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31">
              <a:extLst>
                <a:ext uri="{FF2B5EF4-FFF2-40B4-BE49-F238E27FC236}">
                  <a16:creationId xmlns:a16="http://schemas.microsoft.com/office/drawing/2014/main" id="{31F6E6A9-BD5E-4AAB-8442-03B12BAE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32">
              <a:extLst>
                <a:ext uri="{FF2B5EF4-FFF2-40B4-BE49-F238E27FC236}">
                  <a16:creationId xmlns:a16="http://schemas.microsoft.com/office/drawing/2014/main" id="{A944F5F2-A50C-4686-9A89-763F175CC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33">
              <a:extLst>
                <a:ext uri="{FF2B5EF4-FFF2-40B4-BE49-F238E27FC236}">
                  <a16:creationId xmlns:a16="http://schemas.microsoft.com/office/drawing/2014/main" id="{AA2D795D-7375-41B5-8B02-57C216DCB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34">
              <a:extLst>
                <a:ext uri="{FF2B5EF4-FFF2-40B4-BE49-F238E27FC236}">
                  <a16:creationId xmlns:a16="http://schemas.microsoft.com/office/drawing/2014/main" id="{184E3BB7-F4EB-4C5A-9B62-81BCAB71D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35">
              <a:extLst>
                <a:ext uri="{FF2B5EF4-FFF2-40B4-BE49-F238E27FC236}">
                  <a16:creationId xmlns:a16="http://schemas.microsoft.com/office/drawing/2014/main" id="{28FF21FB-E733-44A1-B144-ED03782C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36">
              <a:extLst>
                <a:ext uri="{FF2B5EF4-FFF2-40B4-BE49-F238E27FC236}">
                  <a16:creationId xmlns:a16="http://schemas.microsoft.com/office/drawing/2014/main" id="{3D2433C2-405D-49E1-BFD1-E8CB0296A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37">
              <a:extLst>
                <a:ext uri="{FF2B5EF4-FFF2-40B4-BE49-F238E27FC236}">
                  <a16:creationId xmlns:a16="http://schemas.microsoft.com/office/drawing/2014/main" id="{964FC207-4EE1-4E28-A7BC-8E47E7F65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38">
              <a:extLst>
                <a:ext uri="{FF2B5EF4-FFF2-40B4-BE49-F238E27FC236}">
                  <a16:creationId xmlns:a16="http://schemas.microsoft.com/office/drawing/2014/main" id="{FD882CCB-6CF4-4AA8-9AA5-9C9A9D28D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39">
              <a:extLst>
                <a:ext uri="{FF2B5EF4-FFF2-40B4-BE49-F238E27FC236}">
                  <a16:creationId xmlns:a16="http://schemas.microsoft.com/office/drawing/2014/main" id="{DD79C483-3420-471D-8A85-CA28E9228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40">
              <a:extLst>
                <a:ext uri="{FF2B5EF4-FFF2-40B4-BE49-F238E27FC236}">
                  <a16:creationId xmlns:a16="http://schemas.microsoft.com/office/drawing/2014/main" id="{ECDD18D2-914F-46CA-BAC7-9243C4FE4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41">
              <a:extLst>
                <a:ext uri="{FF2B5EF4-FFF2-40B4-BE49-F238E27FC236}">
                  <a16:creationId xmlns:a16="http://schemas.microsoft.com/office/drawing/2014/main" id="{507627E9-34C0-43B7-9BC3-B71EF0EF5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42">
              <a:extLst>
                <a:ext uri="{FF2B5EF4-FFF2-40B4-BE49-F238E27FC236}">
                  <a16:creationId xmlns:a16="http://schemas.microsoft.com/office/drawing/2014/main" id="{50E2641B-C991-453C-977C-5C2CC149F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43">
              <a:extLst>
                <a:ext uri="{FF2B5EF4-FFF2-40B4-BE49-F238E27FC236}">
                  <a16:creationId xmlns:a16="http://schemas.microsoft.com/office/drawing/2014/main" id="{EEC6CF00-A101-4678-98FB-40A1BF16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44">
              <a:extLst>
                <a:ext uri="{FF2B5EF4-FFF2-40B4-BE49-F238E27FC236}">
                  <a16:creationId xmlns:a16="http://schemas.microsoft.com/office/drawing/2014/main" id="{F9ED0504-00AE-4A36-9C3C-5ACC79FB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45">
              <a:extLst>
                <a:ext uri="{FF2B5EF4-FFF2-40B4-BE49-F238E27FC236}">
                  <a16:creationId xmlns:a16="http://schemas.microsoft.com/office/drawing/2014/main" id="{DCD0594B-6900-4FCE-879C-4908AFE2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46">
              <a:extLst>
                <a:ext uri="{FF2B5EF4-FFF2-40B4-BE49-F238E27FC236}">
                  <a16:creationId xmlns:a16="http://schemas.microsoft.com/office/drawing/2014/main" id="{EC3DFE5D-37E6-4039-BFC9-11C809735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47">
              <a:extLst>
                <a:ext uri="{FF2B5EF4-FFF2-40B4-BE49-F238E27FC236}">
                  <a16:creationId xmlns:a16="http://schemas.microsoft.com/office/drawing/2014/main" id="{B10D1008-4763-4959-BCFC-5191DD42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48">
              <a:extLst>
                <a:ext uri="{FF2B5EF4-FFF2-40B4-BE49-F238E27FC236}">
                  <a16:creationId xmlns:a16="http://schemas.microsoft.com/office/drawing/2014/main" id="{8738F63F-CC57-4438-8D66-67A48FDD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49">
              <a:extLst>
                <a:ext uri="{FF2B5EF4-FFF2-40B4-BE49-F238E27FC236}">
                  <a16:creationId xmlns:a16="http://schemas.microsoft.com/office/drawing/2014/main" id="{EE3C01F2-2511-4B20-B9A1-B1CCCD8CC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50">
              <a:extLst>
                <a:ext uri="{FF2B5EF4-FFF2-40B4-BE49-F238E27FC236}">
                  <a16:creationId xmlns:a16="http://schemas.microsoft.com/office/drawing/2014/main" id="{36C752F0-00B8-4F79-8728-69DA6084B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51">
              <a:extLst>
                <a:ext uri="{FF2B5EF4-FFF2-40B4-BE49-F238E27FC236}">
                  <a16:creationId xmlns:a16="http://schemas.microsoft.com/office/drawing/2014/main" id="{8482BC0B-A36B-4935-AAE1-ABF4D74F7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52">
              <a:extLst>
                <a:ext uri="{FF2B5EF4-FFF2-40B4-BE49-F238E27FC236}">
                  <a16:creationId xmlns:a16="http://schemas.microsoft.com/office/drawing/2014/main" id="{DB53EE16-8312-4064-9F89-D7D92A8F9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53">
              <a:extLst>
                <a:ext uri="{FF2B5EF4-FFF2-40B4-BE49-F238E27FC236}">
                  <a16:creationId xmlns:a16="http://schemas.microsoft.com/office/drawing/2014/main" id="{9E8EA360-06AE-44C3-8BEE-D25012B69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54">
              <a:extLst>
                <a:ext uri="{FF2B5EF4-FFF2-40B4-BE49-F238E27FC236}">
                  <a16:creationId xmlns:a16="http://schemas.microsoft.com/office/drawing/2014/main" id="{286BA293-1475-42CC-A3D6-D2AD2DB26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55">
              <a:extLst>
                <a:ext uri="{FF2B5EF4-FFF2-40B4-BE49-F238E27FC236}">
                  <a16:creationId xmlns:a16="http://schemas.microsoft.com/office/drawing/2014/main" id="{92014A7B-B625-42F2-B3EB-80DF62EE8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56">
              <a:extLst>
                <a:ext uri="{FF2B5EF4-FFF2-40B4-BE49-F238E27FC236}">
                  <a16:creationId xmlns:a16="http://schemas.microsoft.com/office/drawing/2014/main" id="{931F30E0-4921-4212-ADFB-95CB589A2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57">
              <a:extLst>
                <a:ext uri="{FF2B5EF4-FFF2-40B4-BE49-F238E27FC236}">
                  <a16:creationId xmlns:a16="http://schemas.microsoft.com/office/drawing/2014/main" id="{94473F1E-D115-4B8A-81F3-A528B20CE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58">
              <a:extLst>
                <a:ext uri="{FF2B5EF4-FFF2-40B4-BE49-F238E27FC236}">
                  <a16:creationId xmlns:a16="http://schemas.microsoft.com/office/drawing/2014/main" id="{74887AC0-A721-4EEB-940B-3C61C6527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59">
              <a:extLst>
                <a:ext uri="{FF2B5EF4-FFF2-40B4-BE49-F238E27FC236}">
                  <a16:creationId xmlns:a16="http://schemas.microsoft.com/office/drawing/2014/main" id="{E6475AB5-C479-4B85-819A-5C96ADCD4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60">
              <a:extLst>
                <a:ext uri="{FF2B5EF4-FFF2-40B4-BE49-F238E27FC236}">
                  <a16:creationId xmlns:a16="http://schemas.microsoft.com/office/drawing/2014/main" id="{875FF7CB-F15B-4660-ABF8-BE9FEB523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61">
              <a:extLst>
                <a:ext uri="{FF2B5EF4-FFF2-40B4-BE49-F238E27FC236}">
                  <a16:creationId xmlns:a16="http://schemas.microsoft.com/office/drawing/2014/main" id="{7466BAFC-60FD-4012-870B-C20BB532C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62">
              <a:extLst>
                <a:ext uri="{FF2B5EF4-FFF2-40B4-BE49-F238E27FC236}">
                  <a16:creationId xmlns:a16="http://schemas.microsoft.com/office/drawing/2014/main" id="{A3B12C6C-1A44-4A55-858D-E87A9E1E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63">
              <a:extLst>
                <a:ext uri="{FF2B5EF4-FFF2-40B4-BE49-F238E27FC236}">
                  <a16:creationId xmlns:a16="http://schemas.microsoft.com/office/drawing/2014/main" id="{761886D0-71F0-4F96-A5FB-3B7CB3970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64">
              <a:extLst>
                <a:ext uri="{FF2B5EF4-FFF2-40B4-BE49-F238E27FC236}">
                  <a16:creationId xmlns:a16="http://schemas.microsoft.com/office/drawing/2014/main" id="{9487509B-1699-4022-9A90-5437F0E29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65">
              <a:extLst>
                <a:ext uri="{FF2B5EF4-FFF2-40B4-BE49-F238E27FC236}">
                  <a16:creationId xmlns:a16="http://schemas.microsoft.com/office/drawing/2014/main" id="{C515ABE1-F1B5-4B22-BE08-70B21820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66">
              <a:extLst>
                <a:ext uri="{FF2B5EF4-FFF2-40B4-BE49-F238E27FC236}">
                  <a16:creationId xmlns:a16="http://schemas.microsoft.com/office/drawing/2014/main" id="{B4166A4C-689A-44FE-8F42-31C9B50D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67">
              <a:extLst>
                <a:ext uri="{FF2B5EF4-FFF2-40B4-BE49-F238E27FC236}">
                  <a16:creationId xmlns:a16="http://schemas.microsoft.com/office/drawing/2014/main" id="{DB872903-7AEB-4B43-8D2A-05647622F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68">
              <a:extLst>
                <a:ext uri="{FF2B5EF4-FFF2-40B4-BE49-F238E27FC236}">
                  <a16:creationId xmlns:a16="http://schemas.microsoft.com/office/drawing/2014/main" id="{D395F5AA-26AD-4891-B7CC-E4EE3FC7E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69">
              <a:extLst>
                <a:ext uri="{FF2B5EF4-FFF2-40B4-BE49-F238E27FC236}">
                  <a16:creationId xmlns:a16="http://schemas.microsoft.com/office/drawing/2014/main" id="{849936AB-5456-41A8-BE4A-560008C05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70">
              <a:extLst>
                <a:ext uri="{FF2B5EF4-FFF2-40B4-BE49-F238E27FC236}">
                  <a16:creationId xmlns:a16="http://schemas.microsoft.com/office/drawing/2014/main" id="{C2BAA270-A9A4-4473-81F2-97EFB9AC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71">
              <a:extLst>
                <a:ext uri="{FF2B5EF4-FFF2-40B4-BE49-F238E27FC236}">
                  <a16:creationId xmlns:a16="http://schemas.microsoft.com/office/drawing/2014/main" id="{1124DEEE-179F-49D1-B4B7-6BC45286C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72">
              <a:extLst>
                <a:ext uri="{FF2B5EF4-FFF2-40B4-BE49-F238E27FC236}">
                  <a16:creationId xmlns:a16="http://schemas.microsoft.com/office/drawing/2014/main" id="{79EAEFD3-7067-4507-9F3B-98B63E06B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73">
              <a:extLst>
                <a:ext uri="{FF2B5EF4-FFF2-40B4-BE49-F238E27FC236}">
                  <a16:creationId xmlns:a16="http://schemas.microsoft.com/office/drawing/2014/main" id="{DEE81703-ACA2-47B6-A29E-CDE1A3309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74">
              <a:extLst>
                <a:ext uri="{FF2B5EF4-FFF2-40B4-BE49-F238E27FC236}">
                  <a16:creationId xmlns:a16="http://schemas.microsoft.com/office/drawing/2014/main" id="{05A0768D-E6A7-45ED-B581-7C2EA2979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75">
              <a:extLst>
                <a:ext uri="{FF2B5EF4-FFF2-40B4-BE49-F238E27FC236}">
                  <a16:creationId xmlns:a16="http://schemas.microsoft.com/office/drawing/2014/main" id="{86FBA11B-3B1A-4F22-BA50-43B67FB8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76">
              <a:extLst>
                <a:ext uri="{FF2B5EF4-FFF2-40B4-BE49-F238E27FC236}">
                  <a16:creationId xmlns:a16="http://schemas.microsoft.com/office/drawing/2014/main" id="{1E04709E-C1C6-401C-B5EB-23261E7E0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77">
              <a:extLst>
                <a:ext uri="{FF2B5EF4-FFF2-40B4-BE49-F238E27FC236}">
                  <a16:creationId xmlns:a16="http://schemas.microsoft.com/office/drawing/2014/main" id="{7D4C1EFF-F8C0-4856-A191-C723D90C8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78">
              <a:extLst>
                <a:ext uri="{FF2B5EF4-FFF2-40B4-BE49-F238E27FC236}">
                  <a16:creationId xmlns:a16="http://schemas.microsoft.com/office/drawing/2014/main" id="{FA493639-58FB-4C95-8D19-B436516FB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79">
              <a:extLst>
                <a:ext uri="{FF2B5EF4-FFF2-40B4-BE49-F238E27FC236}">
                  <a16:creationId xmlns:a16="http://schemas.microsoft.com/office/drawing/2014/main" id="{9C7D8225-1E64-4A3D-BE0B-277C7A9F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80">
              <a:extLst>
                <a:ext uri="{FF2B5EF4-FFF2-40B4-BE49-F238E27FC236}">
                  <a16:creationId xmlns:a16="http://schemas.microsoft.com/office/drawing/2014/main" id="{F6A31C65-D76D-4747-8E00-CAB3A04B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81">
              <a:extLst>
                <a:ext uri="{FF2B5EF4-FFF2-40B4-BE49-F238E27FC236}">
                  <a16:creationId xmlns:a16="http://schemas.microsoft.com/office/drawing/2014/main" id="{64A3C906-D856-4C22-A0CF-07B61A63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82">
              <a:extLst>
                <a:ext uri="{FF2B5EF4-FFF2-40B4-BE49-F238E27FC236}">
                  <a16:creationId xmlns:a16="http://schemas.microsoft.com/office/drawing/2014/main" id="{91C9D9D1-88F5-4B16-8327-956DEA9A7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83">
              <a:extLst>
                <a:ext uri="{FF2B5EF4-FFF2-40B4-BE49-F238E27FC236}">
                  <a16:creationId xmlns:a16="http://schemas.microsoft.com/office/drawing/2014/main" id="{EE62192D-094E-4C31-90F3-2A5CB44CB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84">
              <a:extLst>
                <a:ext uri="{FF2B5EF4-FFF2-40B4-BE49-F238E27FC236}">
                  <a16:creationId xmlns:a16="http://schemas.microsoft.com/office/drawing/2014/main" id="{3184AA77-0D8E-4223-8924-560A0AFB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85">
              <a:extLst>
                <a:ext uri="{FF2B5EF4-FFF2-40B4-BE49-F238E27FC236}">
                  <a16:creationId xmlns:a16="http://schemas.microsoft.com/office/drawing/2014/main" id="{13C149D6-5F3A-4FFE-908B-704E8FBD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86">
              <a:extLst>
                <a:ext uri="{FF2B5EF4-FFF2-40B4-BE49-F238E27FC236}">
                  <a16:creationId xmlns:a16="http://schemas.microsoft.com/office/drawing/2014/main" id="{6C0F5B2D-18FC-455C-89F5-791719A3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87">
              <a:extLst>
                <a:ext uri="{FF2B5EF4-FFF2-40B4-BE49-F238E27FC236}">
                  <a16:creationId xmlns:a16="http://schemas.microsoft.com/office/drawing/2014/main" id="{D1F41E82-FD16-439C-9543-48B71A7D5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88">
              <a:extLst>
                <a:ext uri="{FF2B5EF4-FFF2-40B4-BE49-F238E27FC236}">
                  <a16:creationId xmlns:a16="http://schemas.microsoft.com/office/drawing/2014/main" id="{A501A548-34D4-441B-9D24-1204BBD1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89">
              <a:extLst>
                <a:ext uri="{FF2B5EF4-FFF2-40B4-BE49-F238E27FC236}">
                  <a16:creationId xmlns:a16="http://schemas.microsoft.com/office/drawing/2014/main" id="{5B3B7E49-F3F8-4EAD-9953-4F02C780A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90">
              <a:extLst>
                <a:ext uri="{FF2B5EF4-FFF2-40B4-BE49-F238E27FC236}">
                  <a16:creationId xmlns:a16="http://schemas.microsoft.com/office/drawing/2014/main" id="{42280BDC-FBB8-4A41-8CCC-62958461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91">
              <a:extLst>
                <a:ext uri="{FF2B5EF4-FFF2-40B4-BE49-F238E27FC236}">
                  <a16:creationId xmlns:a16="http://schemas.microsoft.com/office/drawing/2014/main" id="{FB430BF9-765D-454E-B985-8A2559711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92">
              <a:extLst>
                <a:ext uri="{FF2B5EF4-FFF2-40B4-BE49-F238E27FC236}">
                  <a16:creationId xmlns:a16="http://schemas.microsoft.com/office/drawing/2014/main" id="{05389623-5B2B-4952-9891-6D967887D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93">
              <a:extLst>
                <a:ext uri="{FF2B5EF4-FFF2-40B4-BE49-F238E27FC236}">
                  <a16:creationId xmlns:a16="http://schemas.microsoft.com/office/drawing/2014/main" id="{F13AD8DA-8DA0-4102-9E70-7B45488BF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94">
              <a:extLst>
                <a:ext uri="{FF2B5EF4-FFF2-40B4-BE49-F238E27FC236}">
                  <a16:creationId xmlns:a16="http://schemas.microsoft.com/office/drawing/2014/main" id="{F89FE6BD-A1FE-4344-BC96-B6002CC92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95">
              <a:extLst>
                <a:ext uri="{FF2B5EF4-FFF2-40B4-BE49-F238E27FC236}">
                  <a16:creationId xmlns:a16="http://schemas.microsoft.com/office/drawing/2014/main" id="{ADBF23E0-73DB-4076-BB90-9D8A30D6B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96">
              <a:extLst>
                <a:ext uri="{FF2B5EF4-FFF2-40B4-BE49-F238E27FC236}">
                  <a16:creationId xmlns:a16="http://schemas.microsoft.com/office/drawing/2014/main" id="{6A7BFC0F-1AE2-435A-8643-8BE431762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E9AD2-FFC6-48B7-8965-7A03182A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F5CAA-CF4D-4799-833D-87ECB878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1D844-B8E5-4F0D-8DA4-C6A13E4D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3" name="图片 252">
            <a:extLst>
              <a:ext uri="{FF2B5EF4-FFF2-40B4-BE49-F238E27FC236}">
                <a16:creationId xmlns:a16="http://schemas.microsoft.com/office/drawing/2014/main" id="{BEC23EBD-BF08-4A6D-AAD6-ECEBA4EF5B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77835-3563-41BF-AB73-DA6430F8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A7C13-9588-4AAB-A2AA-E7DC4C06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F44B0-F632-4015-B4C4-0490B06B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3A82-04CC-401D-861C-E2BE97FC0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8835-2D98-4801-8DDE-AB39AA44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6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ED13CFFC-12D5-4099-AAC6-EBC8C85AF649}"/>
              </a:ext>
            </a:extLst>
          </p:cNvPr>
          <p:cNvSpPr/>
          <p:nvPr/>
        </p:nvSpPr>
        <p:spPr>
          <a:xfrm rot="16200000" flipH="1">
            <a:off x="10310594" y="2665298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E3C877-32DA-4DE2-A2FD-82B180CF8345}"/>
              </a:ext>
            </a:extLst>
          </p:cNvPr>
          <p:cNvGrpSpPr/>
          <p:nvPr/>
        </p:nvGrpSpPr>
        <p:grpSpPr>
          <a:xfrm>
            <a:off x="0" y="2115882"/>
            <a:ext cx="12192000" cy="2581122"/>
            <a:chOff x="0" y="2214880"/>
            <a:chExt cx="12192000" cy="23274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8B1081-8D3D-4447-9B5A-8AB138B1F414}"/>
                </a:ext>
              </a:extLst>
            </p:cNvPr>
            <p:cNvSpPr/>
            <p:nvPr/>
          </p:nvSpPr>
          <p:spPr>
            <a:xfrm>
              <a:off x="0" y="2214880"/>
              <a:ext cx="12192000" cy="23102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1297E91-289E-417E-A86C-50903FC44C90}"/>
                </a:ext>
              </a:extLst>
            </p:cNvPr>
            <p:cNvGrpSpPr/>
            <p:nvPr/>
          </p:nvGrpSpPr>
          <p:grpSpPr>
            <a:xfrm>
              <a:off x="1117601" y="2487399"/>
              <a:ext cx="10141526" cy="2054956"/>
              <a:chOff x="1270001" y="1598837"/>
              <a:chExt cx="10141526" cy="2054956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92A209-8615-4E99-A85D-107E7142AA42}"/>
                  </a:ext>
                </a:extLst>
              </p:cNvPr>
              <p:cNvCxnSpPr/>
              <p:nvPr/>
            </p:nvCxnSpPr>
            <p:spPr>
              <a:xfrm>
                <a:off x="2333734" y="2740666"/>
                <a:ext cx="7460343" cy="0"/>
              </a:xfrm>
              <a:prstGeom prst="line">
                <a:avLst/>
              </a:prstGeom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F5EA20-9C09-47D7-AB68-7B120395559E}"/>
                  </a:ext>
                </a:extLst>
              </p:cNvPr>
              <p:cNvSpPr txBox="1"/>
              <p:nvPr/>
            </p:nvSpPr>
            <p:spPr>
              <a:xfrm>
                <a:off x="1270001" y="1598837"/>
                <a:ext cx="10141526" cy="83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U8 cloud </a:t>
                </a:r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实习生留用答辩</a:t>
                </a:r>
                <a:endPara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6337E8B-53B1-4476-AD59-88143DEE27E0}"/>
                  </a:ext>
                </a:extLst>
              </p:cNvPr>
              <p:cNvSpPr/>
              <p:nvPr/>
            </p:nvSpPr>
            <p:spPr>
              <a:xfrm>
                <a:off x="4570207" y="2826815"/>
                <a:ext cx="1531189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演讲者：王子璇</a:t>
                </a:r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7BD5CC1-F4FA-40E0-94F4-799B844FB550}"/>
                  </a:ext>
                </a:extLst>
              </p:cNvPr>
              <p:cNvSpPr/>
              <p:nvPr/>
            </p:nvSpPr>
            <p:spPr>
              <a:xfrm>
                <a:off x="4570208" y="3129801"/>
                <a:ext cx="3070071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单位：用友网络科技股份有限公司</a:t>
                </a:r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7BD5CC1-F4FA-40E0-94F4-799B844FB550}"/>
                  </a:ext>
                </a:extLst>
              </p:cNvPr>
              <p:cNvSpPr/>
              <p:nvPr/>
            </p:nvSpPr>
            <p:spPr>
              <a:xfrm>
                <a:off x="4570208" y="3404015"/>
                <a:ext cx="1999266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日期：</a:t>
                </a:r>
                <a:fld id="{E1E85A84-52F7-4CD1-97C9-19BEA25B082B}" type="datetime1">
                  <a:rPr lang="zh-CN" altLang="en-US" sz="1200" spc="3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2019/11/21</a:t>
                </a:fld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887B38A-65EF-4C1E-98DB-A0535D9E5498}"/>
              </a:ext>
            </a:extLst>
          </p:cNvPr>
          <p:cNvSpPr/>
          <p:nvPr/>
        </p:nvSpPr>
        <p:spPr>
          <a:xfrm rot="5400000">
            <a:off x="-298542" y="2565926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13CFFC-12D5-4099-AAC6-EBC8C85AF649}"/>
              </a:ext>
            </a:extLst>
          </p:cNvPr>
          <p:cNvSpPr/>
          <p:nvPr/>
        </p:nvSpPr>
        <p:spPr>
          <a:xfrm rot="16200000" flipH="1">
            <a:off x="10342428" y="2687418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7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如何适配补丁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533143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验证补丁是否正确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补丁与客户环境版本是否一致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查看客户之前是否有过修改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适配补丁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D46C93-08F2-496C-A1EF-FE810203E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17" y="1430051"/>
            <a:ext cx="5073983" cy="45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如何处理需求问题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客户结合自己的使用场景，提出新的功能。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操作性需求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客户在使用过程中感到不便，想要更方便的操作方式。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29" y="4301137"/>
            <a:ext cx="598253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问题实例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201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问题描述：请问生成实时凭证的那里上面的条件是否可以排序？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分析问题：其他单据节点为什么可以根据字段排序，该节点为什么不可以，是不是做了限制。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解决方法：放开排序限制，并消除放开限制带来的不良影响。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结果：出具补丁。修改限制代码，消除排序会导致顺序错乱的错误。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17263C-6A7A-42DC-A85C-369C63970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4487255"/>
            <a:ext cx="5686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问题实例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185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问题描述：服务请求描述：质量管理下品质追溯无结果，弹出个空白框。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分析问题：界面弹出空白窗代表后台可能有报错，后台抛出错误，处理该错误。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解决方法：找到出现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的原因，想办法消除该因素。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结果：出具补丁。修复递归时出现的死循环。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313483-8317-4E54-A9EA-0598E53A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4325673"/>
            <a:ext cx="5619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721918"/>
            <a:ext cx="8952049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销售管理模块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4756" y="2474495"/>
            <a:ext cx="36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销售订单简单流程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2813049"/>
            <a:ext cx="8509098" cy="25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721918"/>
            <a:ext cx="8952049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采购管理模块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8" y="3392488"/>
            <a:ext cx="8316682" cy="1084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9097" y="2474496"/>
            <a:ext cx="216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采购订单简单流程</a:t>
            </a:r>
          </a:p>
        </p:txBody>
      </p:sp>
    </p:spTree>
    <p:extLst>
      <p:ext uri="{BB962C8B-B14F-4D97-AF65-F5344CB8AC3E}">
        <p14:creationId xmlns:p14="http://schemas.microsoft.com/office/powerpoint/2010/main" val="238063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185931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关键代码演示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658088"/>
            <a:ext cx="8952049" cy="46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98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226560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个人职业规划</a:t>
            </a:r>
          </a:p>
        </p:txBody>
      </p:sp>
      <p:sp>
        <p:nvSpPr>
          <p:cNvPr id="6" name="矩形 5"/>
          <p:cNvSpPr/>
          <p:nvPr/>
        </p:nvSpPr>
        <p:spPr>
          <a:xfrm>
            <a:off x="1457334" y="2095969"/>
            <a:ext cx="9535786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从留用到到转正期间，能够与同事共同完成复杂的功能需求。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为了实现这个目标，我会深入学习</a:t>
            </a:r>
            <a:r>
              <a:rPr lang="en-US" altLang="zh-CN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业务内容，加深研究</a:t>
            </a:r>
            <a:r>
              <a:rPr lang="en-US" altLang="zh-CN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已有的实现代码，提高自己的代码水平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能够独立完成一个复杂的功能需求，能对产品的后续发展提出建设性的意见。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为了实现这个目标，我会优质的完成我的每一项任务，并进行扩展学习，来使自己进步的更快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能够把自己理解的知识很好的讲解出来，可以帮助新同事快速的适应工作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6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3354" y="528200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自我介绍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3652" y="2069592"/>
            <a:ext cx="7465807" cy="2169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姓名：王子璇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毕业院校：河北师范大学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就职部门：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供应链制造开发部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就职岗位：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实习时间：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~2019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月，已实习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个月。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07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5C0CFF9-0897-440F-83BB-3375C65929DE}"/>
              </a:ext>
            </a:extLst>
          </p:cNvPr>
          <p:cNvSpPr/>
          <p:nvPr/>
        </p:nvSpPr>
        <p:spPr>
          <a:xfrm>
            <a:off x="20781" y="3655129"/>
            <a:ext cx="12198927" cy="3202871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 l="-4889" r="-4491" b="-10110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double-wrench-tool-and-hammer-forming-a-cross-of-outlines_25718">
            <a:extLst>
              <a:ext uri="{FF2B5EF4-FFF2-40B4-BE49-F238E27FC236}">
                <a16:creationId xmlns:a16="http://schemas.microsoft.com/office/drawing/2014/main" id="{81041ACE-B8E6-4899-A942-995929F1003E}"/>
              </a:ext>
            </a:extLst>
          </p:cNvPr>
          <p:cNvSpPr>
            <a:spLocks noChangeAspect="1"/>
          </p:cNvSpPr>
          <p:nvPr/>
        </p:nvSpPr>
        <p:spPr bwMode="auto">
          <a:xfrm>
            <a:off x="2500354" y="6173811"/>
            <a:ext cx="219296" cy="208916"/>
          </a:xfrm>
          <a:custGeom>
            <a:avLst/>
            <a:gdLst>
              <a:gd name="connsiteX0" fmla="*/ 474392 w 604567"/>
              <a:gd name="connsiteY0" fmla="*/ 431437 h 575955"/>
              <a:gd name="connsiteX1" fmla="*/ 505564 w 604567"/>
              <a:gd name="connsiteY1" fmla="*/ 462558 h 575955"/>
              <a:gd name="connsiteX2" fmla="*/ 494189 w 604567"/>
              <a:gd name="connsiteY2" fmla="*/ 505144 h 575955"/>
              <a:gd name="connsiteX3" fmla="*/ 451532 w 604567"/>
              <a:gd name="connsiteY3" fmla="*/ 516609 h 575955"/>
              <a:gd name="connsiteX4" fmla="*/ 420250 w 604567"/>
              <a:gd name="connsiteY4" fmla="*/ 485379 h 575955"/>
              <a:gd name="connsiteX5" fmla="*/ 431735 w 604567"/>
              <a:gd name="connsiteY5" fmla="*/ 442793 h 575955"/>
              <a:gd name="connsiteX6" fmla="*/ 474716 w 604567"/>
              <a:gd name="connsiteY6" fmla="*/ 415167 h 575955"/>
              <a:gd name="connsiteX7" fmla="*/ 423315 w 604567"/>
              <a:gd name="connsiteY7" fmla="*/ 428930 h 575955"/>
              <a:gd name="connsiteX8" fmla="*/ 417737 w 604567"/>
              <a:gd name="connsiteY8" fmla="*/ 434392 h 575955"/>
              <a:gd name="connsiteX9" fmla="*/ 403958 w 604567"/>
              <a:gd name="connsiteY9" fmla="*/ 485730 h 575955"/>
              <a:gd name="connsiteX10" fmla="*/ 406036 w 604567"/>
              <a:gd name="connsiteY10" fmla="*/ 493267 h 575955"/>
              <a:gd name="connsiteX11" fmla="*/ 443657 w 604567"/>
              <a:gd name="connsiteY11" fmla="*/ 530843 h 575955"/>
              <a:gd name="connsiteX12" fmla="*/ 449125 w 604567"/>
              <a:gd name="connsiteY12" fmla="*/ 533136 h 575955"/>
              <a:gd name="connsiteX13" fmla="*/ 451203 w 604567"/>
              <a:gd name="connsiteY13" fmla="*/ 532918 h 575955"/>
              <a:gd name="connsiteX14" fmla="*/ 502603 w 604567"/>
              <a:gd name="connsiteY14" fmla="*/ 519155 h 575955"/>
              <a:gd name="connsiteX15" fmla="*/ 508072 w 604567"/>
              <a:gd name="connsiteY15" fmla="*/ 513584 h 575955"/>
              <a:gd name="connsiteX16" fmla="*/ 521851 w 604567"/>
              <a:gd name="connsiteY16" fmla="*/ 462246 h 575955"/>
              <a:gd name="connsiteX17" fmla="*/ 519883 w 604567"/>
              <a:gd name="connsiteY17" fmla="*/ 454709 h 575955"/>
              <a:gd name="connsiteX18" fmla="*/ 482262 w 604567"/>
              <a:gd name="connsiteY18" fmla="*/ 417133 h 575955"/>
              <a:gd name="connsiteX19" fmla="*/ 474716 w 604567"/>
              <a:gd name="connsiteY19" fmla="*/ 415167 h 575955"/>
              <a:gd name="connsiteX20" fmla="*/ 462905 w 604567"/>
              <a:gd name="connsiteY20" fmla="*/ 372021 h 575955"/>
              <a:gd name="connsiteX21" fmla="*/ 535084 w 604567"/>
              <a:gd name="connsiteY21" fmla="*/ 401950 h 575955"/>
              <a:gd name="connsiteX22" fmla="*/ 565050 w 604567"/>
              <a:gd name="connsiteY22" fmla="*/ 474043 h 575955"/>
              <a:gd name="connsiteX23" fmla="*/ 535084 w 604567"/>
              <a:gd name="connsiteY23" fmla="*/ 546135 h 575955"/>
              <a:gd name="connsiteX24" fmla="*/ 462905 w 604567"/>
              <a:gd name="connsiteY24" fmla="*/ 575955 h 575955"/>
              <a:gd name="connsiteX25" fmla="*/ 390725 w 604567"/>
              <a:gd name="connsiteY25" fmla="*/ 546135 h 575955"/>
              <a:gd name="connsiteX26" fmla="*/ 367540 w 604567"/>
              <a:gd name="connsiteY26" fmla="*/ 437778 h 575955"/>
              <a:gd name="connsiteX27" fmla="*/ 368196 w 604567"/>
              <a:gd name="connsiteY27" fmla="*/ 436358 h 575955"/>
              <a:gd name="connsiteX28" fmla="*/ 369180 w 604567"/>
              <a:gd name="connsiteY28" fmla="*/ 434064 h 575955"/>
              <a:gd name="connsiteX29" fmla="*/ 369836 w 604567"/>
              <a:gd name="connsiteY29" fmla="*/ 432535 h 575955"/>
              <a:gd name="connsiteX30" fmla="*/ 390725 w 604567"/>
              <a:gd name="connsiteY30" fmla="*/ 401950 h 575955"/>
              <a:gd name="connsiteX31" fmla="*/ 462905 w 604567"/>
              <a:gd name="connsiteY31" fmla="*/ 372021 h 575955"/>
              <a:gd name="connsiteX32" fmla="*/ 351799 w 604567"/>
              <a:gd name="connsiteY32" fmla="*/ 312323 h 575955"/>
              <a:gd name="connsiteX33" fmla="*/ 407125 w 604567"/>
              <a:gd name="connsiteY33" fmla="*/ 367564 h 575955"/>
              <a:gd name="connsiteX34" fmla="*/ 381102 w 604567"/>
              <a:gd name="connsiteY34" fmla="*/ 387215 h 575955"/>
              <a:gd name="connsiteX35" fmla="*/ 358141 w 604567"/>
              <a:gd name="connsiteY35" fmla="*/ 420076 h 575955"/>
              <a:gd name="connsiteX36" fmla="*/ 301065 w 604567"/>
              <a:gd name="connsiteY36" fmla="*/ 363088 h 575955"/>
              <a:gd name="connsiteX37" fmla="*/ 206657 w 604567"/>
              <a:gd name="connsiteY37" fmla="*/ 167381 h 575955"/>
              <a:gd name="connsiteX38" fmla="*/ 289774 w 604567"/>
              <a:gd name="connsiteY38" fmla="*/ 250367 h 575955"/>
              <a:gd name="connsiteX39" fmla="*/ 239029 w 604567"/>
              <a:gd name="connsiteY39" fmla="*/ 301032 h 575955"/>
              <a:gd name="connsiteX40" fmla="*/ 155912 w 604567"/>
              <a:gd name="connsiteY40" fmla="*/ 218155 h 575955"/>
              <a:gd name="connsiteX41" fmla="*/ 157771 w 604567"/>
              <a:gd name="connsiteY41" fmla="*/ 217173 h 575955"/>
              <a:gd name="connsiteX42" fmla="*/ 160943 w 604567"/>
              <a:gd name="connsiteY42" fmla="*/ 215425 h 575955"/>
              <a:gd name="connsiteX43" fmla="*/ 166630 w 604567"/>
              <a:gd name="connsiteY43" fmla="*/ 211931 h 575955"/>
              <a:gd name="connsiteX44" fmla="*/ 169801 w 604567"/>
              <a:gd name="connsiteY44" fmla="*/ 209857 h 575955"/>
              <a:gd name="connsiteX45" fmla="*/ 175379 w 604567"/>
              <a:gd name="connsiteY45" fmla="*/ 205707 h 575955"/>
              <a:gd name="connsiteX46" fmla="*/ 177894 w 604567"/>
              <a:gd name="connsiteY46" fmla="*/ 203633 h 575955"/>
              <a:gd name="connsiteX47" fmla="*/ 185331 w 604567"/>
              <a:gd name="connsiteY47" fmla="*/ 196863 h 575955"/>
              <a:gd name="connsiteX48" fmla="*/ 192549 w 604567"/>
              <a:gd name="connsiteY48" fmla="*/ 188892 h 575955"/>
              <a:gd name="connsiteX49" fmla="*/ 194518 w 604567"/>
              <a:gd name="connsiteY49" fmla="*/ 186380 h 575955"/>
              <a:gd name="connsiteX50" fmla="*/ 199220 w 604567"/>
              <a:gd name="connsiteY50" fmla="*/ 179938 h 575955"/>
              <a:gd name="connsiteX51" fmla="*/ 201079 w 604567"/>
              <a:gd name="connsiteY51" fmla="*/ 177208 h 575955"/>
              <a:gd name="connsiteX52" fmla="*/ 206001 w 604567"/>
              <a:gd name="connsiteY52" fmla="*/ 168691 h 575955"/>
              <a:gd name="connsiteX53" fmla="*/ 206548 w 604567"/>
              <a:gd name="connsiteY53" fmla="*/ 167709 h 575955"/>
              <a:gd name="connsiteX54" fmla="*/ 206657 w 604567"/>
              <a:gd name="connsiteY54" fmla="*/ 167381 h 575955"/>
              <a:gd name="connsiteX55" fmla="*/ 431761 w 604567"/>
              <a:gd name="connsiteY55" fmla="*/ 130828 h 575955"/>
              <a:gd name="connsiteX56" fmla="*/ 451448 w 604567"/>
              <a:gd name="connsiteY56" fmla="*/ 150485 h 575955"/>
              <a:gd name="connsiteX57" fmla="*/ 470916 w 604567"/>
              <a:gd name="connsiteY57" fmla="*/ 169924 h 575955"/>
              <a:gd name="connsiteX58" fmla="*/ 147175 w 604567"/>
              <a:gd name="connsiteY58" fmla="*/ 494045 h 575955"/>
              <a:gd name="connsiteX59" fmla="*/ 146847 w 604567"/>
              <a:gd name="connsiteY59" fmla="*/ 494373 h 575955"/>
              <a:gd name="connsiteX60" fmla="*/ 144222 w 604567"/>
              <a:gd name="connsiteY60" fmla="*/ 496994 h 575955"/>
              <a:gd name="connsiteX61" fmla="*/ 142581 w 604567"/>
              <a:gd name="connsiteY61" fmla="*/ 497868 h 575955"/>
              <a:gd name="connsiteX62" fmla="*/ 107363 w 604567"/>
              <a:gd name="connsiteY62" fmla="*/ 494264 h 575955"/>
              <a:gd name="connsiteX63" fmla="*/ 103645 w 604567"/>
              <a:gd name="connsiteY63" fmla="*/ 459209 h 575955"/>
              <a:gd name="connsiteX64" fmla="*/ 104520 w 604567"/>
              <a:gd name="connsiteY64" fmla="*/ 457571 h 575955"/>
              <a:gd name="connsiteX65" fmla="*/ 242219 w 604567"/>
              <a:gd name="connsiteY65" fmla="*/ 319972 h 575955"/>
              <a:gd name="connsiteX66" fmla="*/ 245063 w 604567"/>
              <a:gd name="connsiteY66" fmla="*/ 318225 h 575955"/>
              <a:gd name="connsiteX67" fmla="*/ 306858 w 604567"/>
              <a:gd name="connsiteY67" fmla="*/ 256414 h 575955"/>
              <a:gd name="connsiteX68" fmla="*/ 308608 w 604567"/>
              <a:gd name="connsiteY68" fmla="*/ 253684 h 575955"/>
              <a:gd name="connsiteX69" fmla="*/ 102108 w 604567"/>
              <a:gd name="connsiteY69" fmla="*/ 11784 h 575955"/>
              <a:gd name="connsiteX70" fmla="*/ 174277 w 604567"/>
              <a:gd name="connsiteY70" fmla="*/ 41599 h 575955"/>
              <a:gd name="connsiteX71" fmla="*/ 198224 w 604567"/>
              <a:gd name="connsiteY71" fmla="*/ 147646 h 575955"/>
              <a:gd name="connsiteX72" fmla="*/ 197568 w 604567"/>
              <a:gd name="connsiteY72" fmla="*/ 149175 h 575955"/>
              <a:gd name="connsiteX73" fmla="*/ 196802 w 604567"/>
              <a:gd name="connsiteY73" fmla="*/ 151032 h 575955"/>
              <a:gd name="connsiteX74" fmla="*/ 174277 w 604567"/>
              <a:gd name="connsiteY74" fmla="*/ 185871 h 575955"/>
              <a:gd name="connsiteX75" fmla="*/ 142785 w 604567"/>
              <a:gd name="connsiteY75" fmla="*/ 207168 h 575955"/>
              <a:gd name="connsiteX76" fmla="*/ 140926 w 604567"/>
              <a:gd name="connsiteY76" fmla="*/ 207932 h 575955"/>
              <a:gd name="connsiteX77" fmla="*/ 139505 w 604567"/>
              <a:gd name="connsiteY77" fmla="*/ 208478 h 575955"/>
              <a:gd name="connsiteX78" fmla="*/ 101890 w 604567"/>
              <a:gd name="connsiteY78" fmla="*/ 215577 h 575955"/>
              <a:gd name="connsiteX79" fmla="*/ 29940 w 604567"/>
              <a:gd name="connsiteY79" fmla="*/ 185762 h 575955"/>
              <a:gd name="connsiteX80" fmla="*/ 3697 w 604567"/>
              <a:gd name="connsiteY80" fmla="*/ 86595 h 575955"/>
              <a:gd name="connsiteX81" fmla="*/ 52903 w 604567"/>
              <a:gd name="connsiteY81" fmla="*/ 135851 h 575955"/>
              <a:gd name="connsiteX82" fmla="*/ 58917 w 604567"/>
              <a:gd name="connsiteY82" fmla="*/ 138035 h 575955"/>
              <a:gd name="connsiteX83" fmla="*/ 115995 w 604567"/>
              <a:gd name="connsiteY83" fmla="*/ 135086 h 575955"/>
              <a:gd name="connsiteX84" fmla="*/ 123431 w 604567"/>
              <a:gd name="connsiteY84" fmla="*/ 127660 h 575955"/>
              <a:gd name="connsiteX85" fmla="*/ 126493 w 604567"/>
              <a:gd name="connsiteY85" fmla="*/ 70650 h 575955"/>
              <a:gd name="connsiteX86" fmla="*/ 124196 w 604567"/>
              <a:gd name="connsiteY86" fmla="*/ 64643 h 575955"/>
              <a:gd name="connsiteX87" fmla="*/ 74881 w 604567"/>
              <a:gd name="connsiteY87" fmla="*/ 15388 h 575955"/>
              <a:gd name="connsiteX88" fmla="*/ 102108 w 604567"/>
              <a:gd name="connsiteY88" fmla="*/ 11784 h 575955"/>
              <a:gd name="connsiteX89" fmla="*/ 362839 w 604567"/>
              <a:gd name="connsiteY89" fmla="*/ 0 h 575955"/>
              <a:gd name="connsiteX90" fmla="*/ 381652 w 604567"/>
              <a:gd name="connsiteY90" fmla="*/ 3822 h 575955"/>
              <a:gd name="connsiteX91" fmla="*/ 525595 w 604567"/>
              <a:gd name="connsiteY91" fmla="*/ 125584 h 575955"/>
              <a:gd name="connsiteX92" fmla="*/ 604567 w 604567"/>
              <a:gd name="connsiteY92" fmla="*/ 321058 h 575955"/>
              <a:gd name="connsiteX93" fmla="*/ 600739 w 604567"/>
              <a:gd name="connsiteY93" fmla="*/ 322696 h 575955"/>
              <a:gd name="connsiteX94" fmla="*/ 488406 w 604567"/>
              <a:gd name="connsiteY94" fmla="*/ 165334 h 575955"/>
              <a:gd name="connsiteX95" fmla="*/ 487531 w 604567"/>
              <a:gd name="connsiteY95" fmla="*/ 164351 h 575955"/>
              <a:gd name="connsiteX96" fmla="*/ 437217 w 604567"/>
              <a:gd name="connsiteY96" fmla="*/ 114227 h 575955"/>
              <a:gd name="connsiteX97" fmla="*/ 435357 w 604567"/>
              <a:gd name="connsiteY97" fmla="*/ 112807 h 575955"/>
              <a:gd name="connsiteX98" fmla="*/ 361855 w 604567"/>
              <a:gd name="connsiteY98" fmla="*/ 74149 h 575955"/>
              <a:gd name="connsiteX99" fmla="*/ 346651 w 604567"/>
              <a:gd name="connsiteY99" fmla="*/ 52199 h 57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4567" h="575955">
                <a:moveTo>
                  <a:pt x="474392" y="431437"/>
                </a:moveTo>
                <a:lnTo>
                  <a:pt x="505564" y="462558"/>
                </a:lnTo>
                <a:lnTo>
                  <a:pt x="494189" y="505144"/>
                </a:lnTo>
                <a:lnTo>
                  <a:pt x="451532" y="516609"/>
                </a:lnTo>
                <a:lnTo>
                  <a:pt x="420250" y="485379"/>
                </a:lnTo>
                <a:lnTo>
                  <a:pt x="431735" y="442793"/>
                </a:lnTo>
                <a:close/>
                <a:moveTo>
                  <a:pt x="474716" y="415167"/>
                </a:moveTo>
                <a:lnTo>
                  <a:pt x="423315" y="428930"/>
                </a:lnTo>
                <a:cubicBezTo>
                  <a:pt x="420581" y="429586"/>
                  <a:pt x="418503" y="431770"/>
                  <a:pt x="417737" y="434392"/>
                </a:cubicBezTo>
                <a:lnTo>
                  <a:pt x="403958" y="485730"/>
                </a:lnTo>
                <a:cubicBezTo>
                  <a:pt x="403301" y="488461"/>
                  <a:pt x="404067" y="491301"/>
                  <a:pt x="406036" y="493267"/>
                </a:cubicBezTo>
                <a:lnTo>
                  <a:pt x="443657" y="530843"/>
                </a:lnTo>
                <a:cubicBezTo>
                  <a:pt x="445078" y="532372"/>
                  <a:pt x="447156" y="533136"/>
                  <a:pt x="449125" y="533136"/>
                </a:cubicBezTo>
                <a:cubicBezTo>
                  <a:pt x="449890" y="533136"/>
                  <a:pt x="450546" y="533136"/>
                  <a:pt x="451203" y="532918"/>
                </a:cubicBezTo>
                <a:lnTo>
                  <a:pt x="502603" y="519155"/>
                </a:lnTo>
                <a:cubicBezTo>
                  <a:pt x="505338" y="518390"/>
                  <a:pt x="507415" y="516315"/>
                  <a:pt x="508072" y="513584"/>
                </a:cubicBezTo>
                <a:lnTo>
                  <a:pt x="521851" y="462246"/>
                </a:lnTo>
                <a:cubicBezTo>
                  <a:pt x="522617" y="459624"/>
                  <a:pt x="521851" y="456675"/>
                  <a:pt x="519883" y="454709"/>
                </a:cubicBezTo>
                <a:lnTo>
                  <a:pt x="482262" y="417133"/>
                </a:lnTo>
                <a:cubicBezTo>
                  <a:pt x="480293" y="415167"/>
                  <a:pt x="477341" y="414403"/>
                  <a:pt x="474716" y="415167"/>
                </a:cubicBezTo>
                <a:close/>
                <a:moveTo>
                  <a:pt x="462905" y="372021"/>
                </a:moveTo>
                <a:cubicBezTo>
                  <a:pt x="490245" y="372021"/>
                  <a:pt x="515836" y="382616"/>
                  <a:pt x="535084" y="401950"/>
                </a:cubicBezTo>
                <a:cubicBezTo>
                  <a:pt x="554442" y="421175"/>
                  <a:pt x="565050" y="446844"/>
                  <a:pt x="565050" y="474043"/>
                </a:cubicBezTo>
                <a:cubicBezTo>
                  <a:pt x="565050" y="501241"/>
                  <a:pt x="554442" y="526910"/>
                  <a:pt x="535084" y="546135"/>
                </a:cubicBezTo>
                <a:cubicBezTo>
                  <a:pt x="515836" y="565360"/>
                  <a:pt x="490245" y="575955"/>
                  <a:pt x="462905" y="575955"/>
                </a:cubicBezTo>
                <a:cubicBezTo>
                  <a:pt x="435673" y="575955"/>
                  <a:pt x="410082" y="565360"/>
                  <a:pt x="390725" y="546135"/>
                </a:cubicBezTo>
                <a:cubicBezTo>
                  <a:pt x="362290" y="517735"/>
                  <a:pt x="353213" y="475353"/>
                  <a:pt x="367540" y="437778"/>
                </a:cubicBezTo>
                <a:cubicBezTo>
                  <a:pt x="367758" y="437341"/>
                  <a:pt x="367977" y="436904"/>
                  <a:pt x="368196" y="436358"/>
                </a:cubicBezTo>
                <a:cubicBezTo>
                  <a:pt x="368415" y="435593"/>
                  <a:pt x="368852" y="434829"/>
                  <a:pt x="369180" y="434064"/>
                </a:cubicBezTo>
                <a:lnTo>
                  <a:pt x="369836" y="432535"/>
                </a:lnTo>
                <a:cubicBezTo>
                  <a:pt x="374976" y="420956"/>
                  <a:pt x="381976" y="410689"/>
                  <a:pt x="390725" y="401950"/>
                </a:cubicBezTo>
                <a:cubicBezTo>
                  <a:pt x="410082" y="382616"/>
                  <a:pt x="435673" y="372021"/>
                  <a:pt x="462905" y="372021"/>
                </a:cubicBezTo>
                <a:close/>
                <a:moveTo>
                  <a:pt x="351799" y="312323"/>
                </a:moveTo>
                <a:lnTo>
                  <a:pt x="407125" y="367564"/>
                </a:lnTo>
                <a:cubicBezTo>
                  <a:pt x="397503" y="372914"/>
                  <a:pt x="388756" y="379464"/>
                  <a:pt x="381102" y="387215"/>
                </a:cubicBezTo>
                <a:cubicBezTo>
                  <a:pt x="371589" y="396604"/>
                  <a:pt x="363826" y="407740"/>
                  <a:pt x="358141" y="420076"/>
                </a:cubicBezTo>
                <a:lnTo>
                  <a:pt x="301065" y="363088"/>
                </a:lnTo>
                <a:close/>
                <a:moveTo>
                  <a:pt x="206657" y="167381"/>
                </a:moveTo>
                <a:lnTo>
                  <a:pt x="289774" y="250367"/>
                </a:lnTo>
                <a:lnTo>
                  <a:pt x="239029" y="301032"/>
                </a:lnTo>
                <a:lnTo>
                  <a:pt x="155912" y="218155"/>
                </a:lnTo>
                <a:cubicBezTo>
                  <a:pt x="156568" y="217828"/>
                  <a:pt x="157115" y="217500"/>
                  <a:pt x="157771" y="217173"/>
                </a:cubicBezTo>
                <a:cubicBezTo>
                  <a:pt x="158865" y="216627"/>
                  <a:pt x="159958" y="215971"/>
                  <a:pt x="160943" y="215425"/>
                </a:cubicBezTo>
                <a:cubicBezTo>
                  <a:pt x="162911" y="214224"/>
                  <a:pt x="164771" y="213132"/>
                  <a:pt x="166630" y="211931"/>
                </a:cubicBezTo>
                <a:cubicBezTo>
                  <a:pt x="167723" y="211276"/>
                  <a:pt x="168708" y="210512"/>
                  <a:pt x="169801" y="209857"/>
                </a:cubicBezTo>
                <a:cubicBezTo>
                  <a:pt x="171660" y="208546"/>
                  <a:pt x="173520" y="207127"/>
                  <a:pt x="175379" y="205707"/>
                </a:cubicBezTo>
                <a:cubicBezTo>
                  <a:pt x="176144" y="204943"/>
                  <a:pt x="177019" y="204397"/>
                  <a:pt x="177894" y="203633"/>
                </a:cubicBezTo>
                <a:cubicBezTo>
                  <a:pt x="180410" y="201449"/>
                  <a:pt x="182925" y="199265"/>
                  <a:pt x="185331" y="196863"/>
                </a:cubicBezTo>
                <a:cubicBezTo>
                  <a:pt x="187956" y="194351"/>
                  <a:pt x="190252" y="191622"/>
                  <a:pt x="192549" y="188892"/>
                </a:cubicBezTo>
                <a:cubicBezTo>
                  <a:pt x="193315" y="188018"/>
                  <a:pt x="193861" y="187145"/>
                  <a:pt x="194518" y="186380"/>
                </a:cubicBezTo>
                <a:cubicBezTo>
                  <a:pt x="196158" y="184306"/>
                  <a:pt x="197689" y="182122"/>
                  <a:pt x="199220" y="179938"/>
                </a:cubicBezTo>
                <a:cubicBezTo>
                  <a:pt x="199876" y="178955"/>
                  <a:pt x="200423" y="178082"/>
                  <a:pt x="201079" y="177208"/>
                </a:cubicBezTo>
                <a:cubicBezTo>
                  <a:pt x="202829" y="174478"/>
                  <a:pt x="204470" y="171639"/>
                  <a:pt x="206001" y="168691"/>
                </a:cubicBezTo>
                <a:cubicBezTo>
                  <a:pt x="206110" y="168364"/>
                  <a:pt x="206329" y="168036"/>
                  <a:pt x="206548" y="167709"/>
                </a:cubicBezTo>
                <a:cubicBezTo>
                  <a:pt x="206548" y="167599"/>
                  <a:pt x="206657" y="167490"/>
                  <a:pt x="206657" y="167381"/>
                </a:cubicBezTo>
                <a:close/>
                <a:moveTo>
                  <a:pt x="431761" y="130828"/>
                </a:moveTo>
                <a:lnTo>
                  <a:pt x="451448" y="150485"/>
                </a:lnTo>
                <a:lnTo>
                  <a:pt x="470916" y="169924"/>
                </a:lnTo>
                <a:cubicBezTo>
                  <a:pt x="335185" y="305884"/>
                  <a:pt x="151003" y="490332"/>
                  <a:pt x="147175" y="494045"/>
                </a:cubicBezTo>
                <a:cubicBezTo>
                  <a:pt x="147065" y="494155"/>
                  <a:pt x="146956" y="494264"/>
                  <a:pt x="146847" y="494373"/>
                </a:cubicBezTo>
                <a:lnTo>
                  <a:pt x="144222" y="496994"/>
                </a:lnTo>
                <a:cubicBezTo>
                  <a:pt x="143675" y="497212"/>
                  <a:pt x="143128" y="497540"/>
                  <a:pt x="142581" y="497868"/>
                </a:cubicBezTo>
                <a:cubicBezTo>
                  <a:pt x="131753" y="504966"/>
                  <a:pt x="116550" y="503437"/>
                  <a:pt x="107363" y="494264"/>
                </a:cubicBezTo>
                <a:cubicBezTo>
                  <a:pt x="97957" y="484872"/>
                  <a:pt x="96426" y="470129"/>
                  <a:pt x="103645" y="459209"/>
                </a:cubicBezTo>
                <a:cubicBezTo>
                  <a:pt x="103973" y="458663"/>
                  <a:pt x="104301" y="458117"/>
                  <a:pt x="104520" y="457571"/>
                </a:cubicBezTo>
                <a:lnTo>
                  <a:pt x="242219" y="319972"/>
                </a:lnTo>
                <a:cubicBezTo>
                  <a:pt x="243313" y="319535"/>
                  <a:pt x="244188" y="318989"/>
                  <a:pt x="245063" y="318225"/>
                </a:cubicBezTo>
                <a:lnTo>
                  <a:pt x="306858" y="256414"/>
                </a:lnTo>
                <a:cubicBezTo>
                  <a:pt x="307733" y="255650"/>
                  <a:pt x="308280" y="254667"/>
                  <a:pt x="308608" y="253684"/>
                </a:cubicBezTo>
                <a:close/>
                <a:moveTo>
                  <a:pt x="102108" y="11784"/>
                </a:moveTo>
                <a:cubicBezTo>
                  <a:pt x="129336" y="11784"/>
                  <a:pt x="155032" y="22378"/>
                  <a:pt x="174277" y="41599"/>
                </a:cubicBezTo>
                <a:cubicBezTo>
                  <a:pt x="201832" y="69121"/>
                  <a:pt x="211236" y="110841"/>
                  <a:pt x="198224" y="147646"/>
                </a:cubicBezTo>
                <a:cubicBezTo>
                  <a:pt x="198114" y="148192"/>
                  <a:pt x="197786" y="148629"/>
                  <a:pt x="197568" y="149175"/>
                </a:cubicBezTo>
                <a:cubicBezTo>
                  <a:pt x="197349" y="149830"/>
                  <a:pt x="197130" y="150376"/>
                  <a:pt x="196802" y="151032"/>
                </a:cubicBezTo>
                <a:cubicBezTo>
                  <a:pt x="191663" y="164356"/>
                  <a:pt x="184009" y="176151"/>
                  <a:pt x="174277" y="185871"/>
                </a:cubicBezTo>
                <a:cubicBezTo>
                  <a:pt x="165311" y="194826"/>
                  <a:pt x="154704" y="201925"/>
                  <a:pt x="142785" y="207168"/>
                </a:cubicBezTo>
                <a:cubicBezTo>
                  <a:pt x="142129" y="207386"/>
                  <a:pt x="141473" y="207714"/>
                  <a:pt x="140926" y="207932"/>
                </a:cubicBezTo>
                <a:lnTo>
                  <a:pt x="139505" y="208478"/>
                </a:lnTo>
                <a:cubicBezTo>
                  <a:pt x="127477" y="213174"/>
                  <a:pt x="114793" y="215577"/>
                  <a:pt x="101890" y="215577"/>
                </a:cubicBezTo>
                <a:cubicBezTo>
                  <a:pt x="74663" y="215577"/>
                  <a:pt x="49076" y="204983"/>
                  <a:pt x="29940" y="185762"/>
                </a:cubicBezTo>
                <a:cubicBezTo>
                  <a:pt x="3697" y="159550"/>
                  <a:pt x="-6035" y="121762"/>
                  <a:pt x="3697" y="86595"/>
                </a:cubicBezTo>
                <a:lnTo>
                  <a:pt x="52903" y="135851"/>
                </a:lnTo>
                <a:cubicBezTo>
                  <a:pt x="54543" y="137380"/>
                  <a:pt x="56620" y="138254"/>
                  <a:pt x="58917" y="138035"/>
                </a:cubicBezTo>
                <a:lnTo>
                  <a:pt x="115995" y="135086"/>
                </a:lnTo>
                <a:cubicBezTo>
                  <a:pt x="120041" y="134868"/>
                  <a:pt x="123212" y="131592"/>
                  <a:pt x="123431" y="127660"/>
                </a:cubicBezTo>
                <a:lnTo>
                  <a:pt x="126493" y="70650"/>
                </a:lnTo>
                <a:cubicBezTo>
                  <a:pt x="126602" y="68357"/>
                  <a:pt x="125727" y="66172"/>
                  <a:pt x="124196" y="64643"/>
                </a:cubicBezTo>
                <a:lnTo>
                  <a:pt x="74881" y="15388"/>
                </a:lnTo>
                <a:cubicBezTo>
                  <a:pt x="83738" y="12985"/>
                  <a:pt x="92814" y="11784"/>
                  <a:pt x="102108" y="11784"/>
                </a:cubicBezTo>
                <a:close/>
                <a:moveTo>
                  <a:pt x="362839" y="0"/>
                </a:moveTo>
                <a:lnTo>
                  <a:pt x="381652" y="3822"/>
                </a:lnTo>
                <a:lnTo>
                  <a:pt x="525595" y="125584"/>
                </a:lnTo>
                <a:lnTo>
                  <a:pt x="604567" y="321058"/>
                </a:lnTo>
                <a:lnTo>
                  <a:pt x="600739" y="322696"/>
                </a:lnTo>
                <a:lnTo>
                  <a:pt x="488406" y="165334"/>
                </a:lnTo>
                <a:cubicBezTo>
                  <a:pt x="488078" y="165006"/>
                  <a:pt x="487859" y="164679"/>
                  <a:pt x="487531" y="164351"/>
                </a:cubicBezTo>
                <a:lnTo>
                  <a:pt x="437217" y="114227"/>
                </a:lnTo>
                <a:cubicBezTo>
                  <a:pt x="436670" y="113681"/>
                  <a:pt x="436123" y="113135"/>
                  <a:pt x="435357" y="112807"/>
                </a:cubicBezTo>
                <a:lnTo>
                  <a:pt x="361855" y="74149"/>
                </a:lnTo>
                <a:lnTo>
                  <a:pt x="346651" y="52199"/>
                </a:ln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crowd-of-users_33887">
            <a:extLst>
              <a:ext uri="{FF2B5EF4-FFF2-40B4-BE49-F238E27FC236}">
                <a16:creationId xmlns:a16="http://schemas.microsoft.com/office/drawing/2014/main" id="{00928984-5277-498E-BB8A-DE5EBE29F42A}"/>
              </a:ext>
            </a:extLst>
          </p:cNvPr>
          <p:cNvSpPr>
            <a:spLocks noChangeAspect="1"/>
          </p:cNvSpPr>
          <p:nvPr/>
        </p:nvSpPr>
        <p:spPr bwMode="auto">
          <a:xfrm>
            <a:off x="8714580" y="4903910"/>
            <a:ext cx="251525" cy="192332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sp>
        <p:nvSpPr>
          <p:cNvPr id="52" name="organization_192280">
            <a:extLst>
              <a:ext uri="{FF2B5EF4-FFF2-40B4-BE49-F238E27FC236}">
                <a16:creationId xmlns:a16="http://schemas.microsoft.com/office/drawing/2014/main" id="{98772581-AB94-4AE7-B090-39EE3190AEC2}"/>
              </a:ext>
            </a:extLst>
          </p:cNvPr>
          <p:cNvSpPr>
            <a:spLocks noChangeAspect="1"/>
          </p:cNvSpPr>
          <p:nvPr/>
        </p:nvSpPr>
        <p:spPr bwMode="auto">
          <a:xfrm>
            <a:off x="9876146" y="6023691"/>
            <a:ext cx="206504" cy="189140"/>
          </a:xfrm>
          <a:custGeom>
            <a:avLst/>
            <a:gdLst>
              <a:gd name="T0" fmla="*/ 6399 w 7166"/>
              <a:gd name="T1" fmla="*/ 4001 h 6573"/>
              <a:gd name="T2" fmla="*/ 6390 w 7166"/>
              <a:gd name="T3" fmla="*/ 3997 h 6573"/>
              <a:gd name="T4" fmla="*/ 6401 w 7166"/>
              <a:gd name="T5" fmla="*/ 3756 h 6573"/>
              <a:gd name="T6" fmla="*/ 4778 w 7166"/>
              <a:gd name="T7" fmla="*/ 1205 h 6573"/>
              <a:gd name="T8" fmla="*/ 4779 w 7166"/>
              <a:gd name="T9" fmla="*/ 1195 h 6573"/>
              <a:gd name="T10" fmla="*/ 3583 w 7166"/>
              <a:gd name="T11" fmla="*/ 0 h 6573"/>
              <a:gd name="T12" fmla="*/ 2388 w 7166"/>
              <a:gd name="T13" fmla="*/ 1195 h 6573"/>
              <a:gd name="T14" fmla="*/ 2388 w 7166"/>
              <a:gd name="T15" fmla="*/ 1205 h 6573"/>
              <a:gd name="T16" fmla="*/ 766 w 7166"/>
              <a:gd name="T17" fmla="*/ 3756 h 6573"/>
              <a:gd name="T18" fmla="*/ 777 w 7166"/>
              <a:gd name="T19" fmla="*/ 3996 h 6573"/>
              <a:gd name="T20" fmla="*/ 768 w 7166"/>
              <a:gd name="T21" fmla="*/ 4001 h 6573"/>
              <a:gd name="T22" fmla="*/ 330 w 7166"/>
              <a:gd name="T23" fmla="*/ 5634 h 6573"/>
              <a:gd name="T24" fmla="*/ 1367 w 7166"/>
              <a:gd name="T25" fmla="*/ 6232 h 6573"/>
              <a:gd name="T26" fmla="*/ 1963 w 7166"/>
              <a:gd name="T27" fmla="*/ 6071 h 6573"/>
              <a:gd name="T28" fmla="*/ 1972 w 7166"/>
              <a:gd name="T29" fmla="*/ 6066 h 6573"/>
              <a:gd name="T30" fmla="*/ 3583 w 7166"/>
              <a:gd name="T31" fmla="*/ 6573 h 6573"/>
              <a:gd name="T32" fmla="*/ 5194 w 7166"/>
              <a:gd name="T33" fmla="*/ 6066 h 6573"/>
              <a:gd name="T34" fmla="*/ 5204 w 7166"/>
              <a:gd name="T35" fmla="*/ 6071 h 6573"/>
              <a:gd name="T36" fmla="*/ 5800 w 7166"/>
              <a:gd name="T37" fmla="*/ 6232 h 6573"/>
              <a:gd name="T38" fmla="*/ 6836 w 7166"/>
              <a:gd name="T39" fmla="*/ 5634 h 6573"/>
              <a:gd name="T40" fmla="*/ 6399 w 7166"/>
              <a:gd name="T41" fmla="*/ 4001 h 6573"/>
              <a:gd name="T42" fmla="*/ 3583 w 7166"/>
              <a:gd name="T43" fmla="*/ 512 h 6573"/>
              <a:gd name="T44" fmla="*/ 4266 w 7166"/>
              <a:gd name="T45" fmla="*/ 1195 h 6573"/>
              <a:gd name="T46" fmla="*/ 3583 w 7166"/>
              <a:gd name="T47" fmla="*/ 1878 h 6573"/>
              <a:gd name="T48" fmla="*/ 2900 w 7166"/>
              <a:gd name="T49" fmla="*/ 1195 h 6573"/>
              <a:gd name="T50" fmla="*/ 3583 w 7166"/>
              <a:gd name="T51" fmla="*/ 512 h 6573"/>
              <a:gd name="T52" fmla="*/ 2025 w 7166"/>
              <a:gd name="T53" fmla="*/ 5213 h 6573"/>
              <a:gd name="T54" fmla="*/ 1707 w 7166"/>
              <a:gd name="T55" fmla="*/ 5628 h 6573"/>
              <a:gd name="T56" fmla="*/ 1367 w 7166"/>
              <a:gd name="T57" fmla="*/ 5720 h 6573"/>
              <a:gd name="T58" fmla="*/ 774 w 7166"/>
              <a:gd name="T59" fmla="*/ 5378 h 6573"/>
              <a:gd name="T60" fmla="*/ 1024 w 7166"/>
              <a:gd name="T61" fmla="*/ 4445 h 6573"/>
              <a:gd name="T62" fmla="*/ 1364 w 7166"/>
              <a:gd name="T63" fmla="*/ 4353 h 6573"/>
              <a:gd name="T64" fmla="*/ 1364 w 7166"/>
              <a:gd name="T65" fmla="*/ 4353 h 6573"/>
              <a:gd name="T66" fmla="*/ 1957 w 7166"/>
              <a:gd name="T67" fmla="*/ 4695 h 6573"/>
              <a:gd name="T68" fmla="*/ 2025 w 7166"/>
              <a:gd name="T69" fmla="*/ 5213 h 6573"/>
              <a:gd name="T70" fmla="*/ 4811 w 7166"/>
              <a:gd name="T71" fmla="*/ 5706 h 6573"/>
              <a:gd name="T72" fmla="*/ 3583 w 7166"/>
              <a:gd name="T73" fmla="*/ 6061 h 6573"/>
              <a:gd name="T74" fmla="*/ 2356 w 7166"/>
              <a:gd name="T75" fmla="*/ 5706 h 6573"/>
              <a:gd name="T76" fmla="*/ 2400 w 7166"/>
              <a:gd name="T77" fmla="*/ 4439 h 6573"/>
              <a:gd name="T78" fmla="*/ 1364 w 7166"/>
              <a:gd name="T79" fmla="*/ 3841 h 6573"/>
              <a:gd name="T80" fmla="*/ 1364 w 7166"/>
              <a:gd name="T81" fmla="*/ 3841 h 6573"/>
              <a:gd name="T82" fmla="*/ 1280 w 7166"/>
              <a:gd name="T83" fmla="*/ 3844 h 6573"/>
              <a:gd name="T84" fmla="*/ 1278 w 7166"/>
              <a:gd name="T85" fmla="*/ 3756 h 6573"/>
              <a:gd name="T86" fmla="*/ 2508 w 7166"/>
              <a:gd name="T87" fmla="*/ 1717 h 6573"/>
              <a:gd name="T88" fmla="*/ 3583 w 7166"/>
              <a:gd name="T89" fmla="*/ 2390 h 6573"/>
              <a:gd name="T90" fmla="*/ 4658 w 7166"/>
              <a:gd name="T91" fmla="*/ 1717 h 6573"/>
              <a:gd name="T92" fmla="*/ 5888 w 7166"/>
              <a:gd name="T93" fmla="*/ 3756 h 6573"/>
              <a:gd name="T94" fmla="*/ 5886 w 7166"/>
              <a:gd name="T95" fmla="*/ 3844 h 6573"/>
              <a:gd name="T96" fmla="*/ 5803 w 7166"/>
              <a:gd name="T97" fmla="*/ 3841 h 6573"/>
              <a:gd name="T98" fmla="*/ 5802 w 7166"/>
              <a:gd name="T99" fmla="*/ 3841 h 6573"/>
              <a:gd name="T100" fmla="*/ 4766 w 7166"/>
              <a:gd name="T101" fmla="*/ 4439 h 6573"/>
              <a:gd name="T102" fmla="*/ 4811 w 7166"/>
              <a:gd name="T103" fmla="*/ 5706 h 6573"/>
              <a:gd name="T104" fmla="*/ 6393 w 7166"/>
              <a:gd name="T105" fmla="*/ 5378 h 6573"/>
              <a:gd name="T106" fmla="*/ 5800 w 7166"/>
              <a:gd name="T107" fmla="*/ 5720 h 6573"/>
              <a:gd name="T108" fmla="*/ 5460 w 7166"/>
              <a:gd name="T109" fmla="*/ 5628 h 6573"/>
              <a:gd name="T110" fmla="*/ 5210 w 7166"/>
              <a:gd name="T111" fmla="*/ 4695 h 6573"/>
              <a:gd name="T112" fmla="*/ 5802 w 7166"/>
              <a:gd name="T113" fmla="*/ 4353 h 6573"/>
              <a:gd name="T114" fmla="*/ 5803 w 7166"/>
              <a:gd name="T115" fmla="*/ 4353 h 6573"/>
              <a:gd name="T116" fmla="*/ 6143 w 7166"/>
              <a:gd name="T117" fmla="*/ 4445 h 6573"/>
              <a:gd name="T118" fmla="*/ 6393 w 7166"/>
              <a:gd name="T119" fmla="*/ 5378 h 6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66" h="6573">
                <a:moveTo>
                  <a:pt x="6399" y="4001"/>
                </a:moveTo>
                <a:cubicBezTo>
                  <a:pt x="6396" y="4000"/>
                  <a:pt x="6393" y="3998"/>
                  <a:pt x="6390" y="3997"/>
                </a:cubicBezTo>
                <a:cubicBezTo>
                  <a:pt x="6397" y="3917"/>
                  <a:pt x="6401" y="3837"/>
                  <a:pt x="6401" y="3756"/>
                </a:cubicBezTo>
                <a:cubicBezTo>
                  <a:pt x="6401" y="2629"/>
                  <a:pt x="5736" y="1655"/>
                  <a:pt x="4778" y="1205"/>
                </a:cubicBezTo>
                <a:cubicBezTo>
                  <a:pt x="4778" y="1202"/>
                  <a:pt x="4779" y="1198"/>
                  <a:pt x="4779" y="1195"/>
                </a:cubicBezTo>
                <a:cubicBezTo>
                  <a:pt x="4779" y="535"/>
                  <a:pt x="4243" y="0"/>
                  <a:pt x="3583" y="0"/>
                </a:cubicBezTo>
                <a:cubicBezTo>
                  <a:pt x="2923" y="0"/>
                  <a:pt x="2388" y="535"/>
                  <a:pt x="2388" y="1195"/>
                </a:cubicBezTo>
                <a:cubicBezTo>
                  <a:pt x="2388" y="1198"/>
                  <a:pt x="2388" y="1202"/>
                  <a:pt x="2388" y="1205"/>
                </a:cubicBezTo>
                <a:cubicBezTo>
                  <a:pt x="1431" y="1655"/>
                  <a:pt x="766" y="2629"/>
                  <a:pt x="766" y="3756"/>
                </a:cubicBezTo>
                <a:cubicBezTo>
                  <a:pt x="766" y="3837"/>
                  <a:pt x="770" y="3917"/>
                  <a:pt x="777" y="3996"/>
                </a:cubicBezTo>
                <a:cubicBezTo>
                  <a:pt x="774" y="3998"/>
                  <a:pt x="771" y="4000"/>
                  <a:pt x="768" y="4001"/>
                </a:cubicBezTo>
                <a:cubicBezTo>
                  <a:pt x="196" y="4331"/>
                  <a:pt x="0" y="5062"/>
                  <a:pt x="330" y="5634"/>
                </a:cubicBezTo>
                <a:cubicBezTo>
                  <a:pt x="552" y="6017"/>
                  <a:pt x="953" y="6232"/>
                  <a:pt x="1367" y="6232"/>
                </a:cubicBezTo>
                <a:cubicBezTo>
                  <a:pt x="1569" y="6232"/>
                  <a:pt x="1775" y="6180"/>
                  <a:pt x="1963" y="6071"/>
                </a:cubicBezTo>
                <a:cubicBezTo>
                  <a:pt x="1966" y="6070"/>
                  <a:pt x="1969" y="6068"/>
                  <a:pt x="1972" y="6066"/>
                </a:cubicBezTo>
                <a:cubicBezTo>
                  <a:pt x="2429" y="6385"/>
                  <a:pt x="2985" y="6573"/>
                  <a:pt x="3583" y="6573"/>
                </a:cubicBezTo>
                <a:cubicBezTo>
                  <a:pt x="4182" y="6573"/>
                  <a:pt x="4737" y="6385"/>
                  <a:pt x="5194" y="6066"/>
                </a:cubicBezTo>
                <a:cubicBezTo>
                  <a:pt x="5197" y="6068"/>
                  <a:pt x="5201" y="6070"/>
                  <a:pt x="5204" y="6071"/>
                </a:cubicBezTo>
                <a:cubicBezTo>
                  <a:pt x="5392" y="6180"/>
                  <a:pt x="5597" y="6232"/>
                  <a:pt x="5800" y="6232"/>
                </a:cubicBezTo>
                <a:cubicBezTo>
                  <a:pt x="6213" y="6232"/>
                  <a:pt x="6615" y="6017"/>
                  <a:pt x="6836" y="5634"/>
                </a:cubicBezTo>
                <a:cubicBezTo>
                  <a:pt x="7166" y="5062"/>
                  <a:pt x="6971" y="4331"/>
                  <a:pt x="6399" y="4001"/>
                </a:cubicBezTo>
                <a:close/>
                <a:moveTo>
                  <a:pt x="3583" y="512"/>
                </a:moveTo>
                <a:cubicBezTo>
                  <a:pt x="3960" y="512"/>
                  <a:pt x="4266" y="818"/>
                  <a:pt x="4266" y="1195"/>
                </a:cubicBezTo>
                <a:cubicBezTo>
                  <a:pt x="4266" y="1571"/>
                  <a:pt x="3960" y="1878"/>
                  <a:pt x="3583" y="1878"/>
                </a:cubicBezTo>
                <a:cubicBezTo>
                  <a:pt x="3207" y="1878"/>
                  <a:pt x="2900" y="1571"/>
                  <a:pt x="2900" y="1195"/>
                </a:cubicBezTo>
                <a:cubicBezTo>
                  <a:pt x="2900" y="818"/>
                  <a:pt x="3207" y="512"/>
                  <a:pt x="3583" y="512"/>
                </a:cubicBezTo>
                <a:close/>
                <a:moveTo>
                  <a:pt x="2025" y="5213"/>
                </a:moveTo>
                <a:cubicBezTo>
                  <a:pt x="1978" y="5389"/>
                  <a:pt x="1865" y="5537"/>
                  <a:pt x="1707" y="5628"/>
                </a:cubicBezTo>
                <a:cubicBezTo>
                  <a:pt x="1603" y="5688"/>
                  <a:pt x="1485" y="5720"/>
                  <a:pt x="1367" y="5720"/>
                </a:cubicBezTo>
                <a:cubicBezTo>
                  <a:pt x="1123" y="5720"/>
                  <a:pt x="896" y="5589"/>
                  <a:pt x="774" y="5378"/>
                </a:cubicBezTo>
                <a:cubicBezTo>
                  <a:pt x="586" y="5052"/>
                  <a:pt x="698" y="4633"/>
                  <a:pt x="1024" y="4445"/>
                </a:cubicBezTo>
                <a:cubicBezTo>
                  <a:pt x="1128" y="4385"/>
                  <a:pt x="1245" y="4353"/>
                  <a:pt x="1364" y="4353"/>
                </a:cubicBezTo>
                <a:lnTo>
                  <a:pt x="1364" y="4353"/>
                </a:lnTo>
                <a:cubicBezTo>
                  <a:pt x="1608" y="4353"/>
                  <a:pt x="1835" y="4484"/>
                  <a:pt x="1957" y="4695"/>
                </a:cubicBezTo>
                <a:cubicBezTo>
                  <a:pt x="2048" y="4853"/>
                  <a:pt x="2072" y="5037"/>
                  <a:pt x="2025" y="5213"/>
                </a:cubicBezTo>
                <a:close/>
                <a:moveTo>
                  <a:pt x="4811" y="5706"/>
                </a:moveTo>
                <a:cubicBezTo>
                  <a:pt x="4455" y="5931"/>
                  <a:pt x="4034" y="6061"/>
                  <a:pt x="3583" y="6061"/>
                </a:cubicBezTo>
                <a:cubicBezTo>
                  <a:pt x="3132" y="6061"/>
                  <a:pt x="2711" y="5931"/>
                  <a:pt x="2356" y="5706"/>
                </a:cubicBezTo>
                <a:cubicBezTo>
                  <a:pt x="2603" y="5339"/>
                  <a:pt x="2637" y="4848"/>
                  <a:pt x="2400" y="4439"/>
                </a:cubicBezTo>
                <a:cubicBezTo>
                  <a:pt x="2179" y="4055"/>
                  <a:pt x="1777" y="3841"/>
                  <a:pt x="1364" y="3841"/>
                </a:cubicBezTo>
                <a:lnTo>
                  <a:pt x="1364" y="3841"/>
                </a:lnTo>
                <a:cubicBezTo>
                  <a:pt x="1336" y="3841"/>
                  <a:pt x="1308" y="3842"/>
                  <a:pt x="1280" y="3844"/>
                </a:cubicBezTo>
                <a:cubicBezTo>
                  <a:pt x="1279" y="3815"/>
                  <a:pt x="1278" y="3785"/>
                  <a:pt x="1278" y="3756"/>
                </a:cubicBezTo>
                <a:cubicBezTo>
                  <a:pt x="1278" y="2873"/>
                  <a:pt x="1777" y="2104"/>
                  <a:pt x="2508" y="1717"/>
                </a:cubicBezTo>
                <a:cubicBezTo>
                  <a:pt x="2702" y="2116"/>
                  <a:pt x="3111" y="2390"/>
                  <a:pt x="3583" y="2390"/>
                </a:cubicBezTo>
                <a:cubicBezTo>
                  <a:pt x="4056" y="2390"/>
                  <a:pt x="4464" y="2116"/>
                  <a:pt x="4658" y="1717"/>
                </a:cubicBezTo>
                <a:cubicBezTo>
                  <a:pt x="5389" y="2104"/>
                  <a:pt x="5888" y="2873"/>
                  <a:pt x="5888" y="3756"/>
                </a:cubicBezTo>
                <a:cubicBezTo>
                  <a:pt x="5888" y="3785"/>
                  <a:pt x="5888" y="3815"/>
                  <a:pt x="5886" y="3844"/>
                </a:cubicBezTo>
                <a:cubicBezTo>
                  <a:pt x="5858" y="3842"/>
                  <a:pt x="5830" y="3841"/>
                  <a:pt x="5803" y="3841"/>
                </a:cubicBezTo>
                <a:lnTo>
                  <a:pt x="5802" y="3841"/>
                </a:lnTo>
                <a:cubicBezTo>
                  <a:pt x="5389" y="3841"/>
                  <a:pt x="4988" y="4055"/>
                  <a:pt x="4766" y="4439"/>
                </a:cubicBezTo>
                <a:cubicBezTo>
                  <a:pt x="4530" y="4848"/>
                  <a:pt x="4563" y="5339"/>
                  <a:pt x="4811" y="5706"/>
                </a:cubicBezTo>
                <a:close/>
                <a:moveTo>
                  <a:pt x="6393" y="5378"/>
                </a:moveTo>
                <a:cubicBezTo>
                  <a:pt x="6271" y="5589"/>
                  <a:pt x="6044" y="5720"/>
                  <a:pt x="5800" y="5720"/>
                </a:cubicBezTo>
                <a:cubicBezTo>
                  <a:pt x="5681" y="5720"/>
                  <a:pt x="5564" y="5688"/>
                  <a:pt x="5460" y="5628"/>
                </a:cubicBezTo>
                <a:cubicBezTo>
                  <a:pt x="5134" y="5440"/>
                  <a:pt x="5022" y="5021"/>
                  <a:pt x="5210" y="4695"/>
                </a:cubicBezTo>
                <a:cubicBezTo>
                  <a:pt x="5331" y="4484"/>
                  <a:pt x="5559" y="4353"/>
                  <a:pt x="5802" y="4353"/>
                </a:cubicBezTo>
                <a:lnTo>
                  <a:pt x="5803" y="4353"/>
                </a:lnTo>
                <a:cubicBezTo>
                  <a:pt x="5921" y="4353"/>
                  <a:pt x="6039" y="4385"/>
                  <a:pt x="6143" y="4445"/>
                </a:cubicBezTo>
                <a:cubicBezTo>
                  <a:pt x="6469" y="4633"/>
                  <a:pt x="6581" y="5052"/>
                  <a:pt x="6393" y="5378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sp>
        <p:nvSpPr>
          <p:cNvPr id="53" name="cloud-computing_15204">
            <a:extLst>
              <a:ext uri="{FF2B5EF4-FFF2-40B4-BE49-F238E27FC236}">
                <a16:creationId xmlns:a16="http://schemas.microsoft.com/office/drawing/2014/main" id="{84D4AEBA-5063-4360-B6E9-E7C36E8DEE8B}"/>
              </a:ext>
            </a:extLst>
          </p:cNvPr>
          <p:cNvSpPr>
            <a:spLocks noChangeAspect="1"/>
          </p:cNvSpPr>
          <p:nvPr/>
        </p:nvSpPr>
        <p:spPr bwMode="auto">
          <a:xfrm>
            <a:off x="6736510" y="5040543"/>
            <a:ext cx="276842" cy="182370"/>
          </a:xfrm>
          <a:custGeom>
            <a:avLst/>
            <a:gdLst>
              <a:gd name="T0" fmla="*/ 717 w 717"/>
              <a:gd name="T1" fmla="*/ 309 h 473"/>
              <a:gd name="T2" fmla="*/ 553 w 717"/>
              <a:gd name="T3" fmla="*/ 145 h 473"/>
              <a:gd name="T4" fmla="*/ 540 w 717"/>
              <a:gd name="T5" fmla="*/ 146 h 473"/>
              <a:gd name="T6" fmla="*/ 540 w 717"/>
              <a:gd name="T7" fmla="*/ 143 h 473"/>
              <a:gd name="T8" fmla="*/ 397 w 717"/>
              <a:gd name="T9" fmla="*/ 0 h 473"/>
              <a:gd name="T10" fmla="*/ 264 w 717"/>
              <a:gd name="T11" fmla="*/ 88 h 473"/>
              <a:gd name="T12" fmla="*/ 198 w 717"/>
              <a:gd name="T13" fmla="*/ 77 h 473"/>
              <a:gd name="T14" fmla="*/ 0 w 717"/>
              <a:gd name="T15" fmla="*/ 275 h 473"/>
              <a:gd name="T16" fmla="*/ 198 w 717"/>
              <a:gd name="T17" fmla="*/ 473 h 473"/>
              <a:gd name="T18" fmla="*/ 208 w 717"/>
              <a:gd name="T19" fmla="*/ 473 h 473"/>
              <a:gd name="T20" fmla="*/ 208 w 717"/>
              <a:gd name="T21" fmla="*/ 473 h 473"/>
              <a:gd name="T22" fmla="*/ 560 w 717"/>
              <a:gd name="T23" fmla="*/ 473 h 473"/>
              <a:gd name="T24" fmla="*/ 560 w 717"/>
              <a:gd name="T25" fmla="*/ 473 h 473"/>
              <a:gd name="T26" fmla="*/ 717 w 717"/>
              <a:gd name="T27" fmla="*/ 309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7" h="473">
                <a:moveTo>
                  <a:pt x="717" y="309"/>
                </a:moveTo>
                <a:cubicBezTo>
                  <a:pt x="717" y="219"/>
                  <a:pt x="644" y="145"/>
                  <a:pt x="553" y="145"/>
                </a:cubicBezTo>
                <a:cubicBezTo>
                  <a:pt x="548" y="145"/>
                  <a:pt x="544" y="146"/>
                  <a:pt x="540" y="146"/>
                </a:cubicBezTo>
                <a:cubicBezTo>
                  <a:pt x="540" y="145"/>
                  <a:pt x="540" y="144"/>
                  <a:pt x="540" y="143"/>
                </a:cubicBezTo>
                <a:cubicBezTo>
                  <a:pt x="540" y="64"/>
                  <a:pt x="476" y="0"/>
                  <a:pt x="397" y="0"/>
                </a:cubicBezTo>
                <a:cubicBezTo>
                  <a:pt x="337" y="0"/>
                  <a:pt x="286" y="36"/>
                  <a:pt x="264" y="88"/>
                </a:cubicBezTo>
                <a:cubicBezTo>
                  <a:pt x="244" y="81"/>
                  <a:pt x="221" y="77"/>
                  <a:pt x="198" y="77"/>
                </a:cubicBezTo>
                <a:cubicBezTo>
                  <a:pt x="89" y="77"/>
                  <a:pt x="0" y="165"/>
                  <a:pt x="0" y="275"/>
                </a:cubicBezTo>
                <a:cubicBezTo>
                  <a:pt x="0" y="384"/>
                  <a:pt x="89" y="473"/>
                  <a:pt x="198" y="473"/>
                </a:cubicBezTo>
                <a:cubicBezTo>
                  <a:pt x="202" y="473"/>
                  <a:pt x="205" y="473"/>
                  <a:pt x="208" y="473"/>
                </a:cubicBezTo>
                <a:lnTo>
                  <a:pt x="208" y="473"/>
                </a:lnTo>
                <a:lnTo>
                  <a:pt x="560" y="473"/>
                </a:lnTo>
                <a:lnTo>
                  <a:pt x="560" y="473"/>
                </a:lnTo>
                <a:cubicBezTo>
                  <a:pt x="647" y="469"/>
                  <a:pt x="717" y="397"/>
                  <a:pt x="717" y="309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309370-8E8D-43F1-A925-07B08D879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52" y="2025262"/>
            <a:ext cx="4864296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27109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工作成果汇报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8342695-AA38-4BA6-AE25-D81D6C2BB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753170"/>
              </p:ext>
            </p:extLst>
          </p:nvPr>
        </p:nvGraphicFramePr>
        <p:xfrm>
          <a:off x="3955290" y="1974029"/>
          <a:ext cx="4446432" cy="317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820453F-9106-4A89-B710-E4B737741C71}"/>
              </a:ext>
            </a:extLst>
          </p:cNvPr>
          <p:cNvSpPr txBox="1"/>
          <p:nvPr/>
        </p:nvSpPr>
        <p:spPr>
          <a:xfrm>
            <a:off x="7684647" y="2141949"/>
            <a:ext cx="34172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日到至今，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个月来，解决问题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多个，基本上已经可以独立解决大部分供应链相关的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DCFC71-B24E-46A6-B694-F5CD74684271}"/>
              </a:ext>
            </a:extLst>
          </p:cNvPr>
          <p:cNvSpPr txBox="1"/>
          <p:nvPr/>
        </p:nvSpPr>
        <p:spPr>
          <a:xfrm>
            <a:off x="1981889" y="4592527"/>
            <a:ext cx="269923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、其他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练习开发单据演示节点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0C40F7-0435-4482-B101-DFCE45693503}"/>
              </a:ext>
            </a:extLst>
          </p:cNvPr>
          <p:cNvSpPr txBox="1"/>
          <p:nvPr/>
        </p:nvSpPr>
        <p:spPr>
          <a:xfrm>
            <a:off x="1981889" y="2141949"/>
            <a:ext cx="3019146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、云实施平台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云实施平台的开发，负责编写云实施平台中，问题答案内容的后台处理类</a:t>
            </a:r>
          </a:p>
        </p:txBody>
      </p:sp>
    </p:spTree>
    <p:extLst>
      <p:ext uri="{BB962C8B-B14F-4D97-AF65-F5344CB8AC3E}">
        <p14:creationId xmlns:p14="http://schemas.microsoft.com/office/powerpoint/2010/main" val="195036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19924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4F02C-1743-4CB1-92A8-B57648FEBFBD}"/>
              </a:ext>
            </a:extLst>
          </p:cNvPr>
          <p:cNvSpPr txBox="1"/>
          <p:nvPr/>
        </p:nvSpPr>
        <p:spPr>
          <a:xfrm>
            <a:off x="764562" y="1951892"/>
            <a:ext cx="10555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云实施平台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云实施平台是为了帮助实施人员快速实施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产品而开发的一个实施平台。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96" y="2968514"/>
            <a:ext cx="9020507" cy="263735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74255" y="4430333"/>
            <a:ext cx="8293994" cy="149394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1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4F02C-1743-4CB1-92A8-B57648FEBFBD}"/>
              </a:ext>
            </a:extLst>
          </p:cNvPr>
          <p:cNvSpPr txBox="1"/>
          <p:nvPr/>
        </p:nvSpPr>
        <p:spPr>
          <a:xfrm>
            <a:off x="764562" y="1951892"/>
            <a:ext cx="10555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云实施平台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答案处理类的关键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AnswerContentVO_iufo_role_insert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F2019E-4DC9-401A-A9DC-46DB39DB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3752385"/>
            <a:ext cx="7823672" cy="10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3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25504947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6576"/>
            <a:ext cx="5739876" cy="23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518907"/>
            <a:ext cx="26485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问题解决思路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24" y="1518907"/>
            <a:ext cx="4076902" cy="4431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4562" y="2406293"/>
            <a:ext cx="664207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复现问题，观察错误现象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找到出错位置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找到引发错误的原因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修复错误</a:t>
            </a:r>
          </a:p>
        </p:txBody>
      </p:sp>
    </p:spTree>
    <p:extLst>
      <p:ext uri="{BB962C8B-B14F-4D97-AF65-F5344CB8AC3E}">
        <p14:creationId xmlns:p14="http://schemas.microsoft.com/office/powerpoint/2010/main" val="343324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用友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001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3871</Words>
  <Application>Microsoft Office PowerPoint</Application>
  <PresentationFormat>宽屏</PresentationFormat>
  <Paragraphs>190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Microsoft YaHei UI</vt:lpstr>
      <vt:lpstr>等线</vt:lpstr>
      <vt:lpstr>等线 Light</vt:lpstr>
      <vt:lpstr>华文细黑</vt:lpstr>
      <vt:lpstr>Microsoft YaHei</vt:lpstr>
      <vt:lpstr>Microsoft YaHei</vt:lpstr>
      <vt:lpstr>微软雅黑 Light</vt:lpstr>
      <vt:lpstr>Arial</vt:lpstr>
      <vt:lpstr>Arial Narrow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Administrator</cp:lastModifiedBy>
  <cp:revision>446</cp:revision>
  <dcterms:created xsi:type="dcterms:W3CDTF">2019-01-05T04:23:24Z</dcterms:created>
  <dcterms:modified xsi:type="dcterms:W3CDTF">2019-11-21T10:21:28Z</dcterms:modified>
</cp:coreProperties>
</file>